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86" r:id="rId2"/>
    <p:sldId id="256" r:id="rId3"/>
    <p:sldId id="260" r:id="rId4"/>
    <p:sldId id="285" r:id="rId5"/>
    <p:sldId id="259" r:id="rId6"/>
    <p:sldId id="257" r:id="rId7"/>
    <p:sldId id="278" r:id="rId8"/>
    <p:sldId id="258" r:id="rId9"/>
    <p:sldId id="279" r:id="rId10"/>
    <p:sldId id="261" r:id="rId11"/>
    <p:sldId id="262" r:id="rId12"/>
    <p:sldId id="263" r:id="rId13"/>
    <p:sldId id="281" r:id="rId14"/>
    <p:sldId id="264" r:id="rId15"/>
    <p:sldId id="280" r:id="rId16"/>
    <p:sldId id="265" r:id="rId17"/>
    <p:sldId id="267" r:id="rId18"/>
    <p:sldId id="282" r:id="rId19"/>
    <p:sldId id="266" r:id="rId20"/>
    <p:sldId id="268" r:id="rId21"/>
    <p:sldId id="283" r:id="rId22"/>
    <p:sldId id="269" r:id="rId23"/>
    <p:sldId id="270" r:id="rId24"/>
    <p:sldId id="271" r:id="rId25"/>
    <p:sldId id="284" r:id="rId26"/>
    <p:sldId id="272" r:id="rId27"/>
    <p:sldId id="273" r:id="rId28"/>
    <p:sldId id="274" r:id="rId29"/>
    <p:sldId id="275" r:id="rId30"/>
    <p:sldId id="276" r:id="rId31"/>
    <p:sldId id="277"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90F6"/>
    <a:srgbClr val="CC3300"/>
    <a:srgbClr val="D911AE"/>
    <a:srgbClr val="A545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70" autoAdjust="0"/>
    <p:restoredTop sz="94660"/>
  </p:normalViewPr>
  <p:slideViewPr>
    <p:cSldViewPr snapToGrid="0">
      <p:cViewPr varScale="1">
        <p:scale>
          <a:sx n="106" d="100"/>
          <a:sy n="106" d="100"/>
        </p:scale>
        <p:origin x="144" y="4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28B178A5-544C-431F-A6D6-2AFD9587D865}" type="datetimeFigureOut">
              <a:rPr lang="ru-RU" smtClean="0"/>
              <a:t>26.01.2022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5271CB9-1A8E-4AEE-B536-1D0AFBBBFB00}" type="slidenum">
              <a:rPr lang="ru-RU" smtClean="0"/>
              <a:t>‹#›</a:t>
            </a:fld>
            <a:endParaRPr lang="ru-RU"/>
          </a:p>
        </p:txBody>
      </p:sp>
    </p:spTree>
    <p:extLst>
      <p:ext uri="{BB962C8B-B14F-4D97-AF65-F5344CB8AC3E}">
        <p14:creationId xmlns:p14="http://schemas.microsoft.com/office/powerpoint/2010/main" val="903251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8B178A5-544C-431F-A6D6-2AFD9587D865}" type="datetimeFigureOut">
              <a:rPr lang="ru-RU" smtClean="0"/>
              <a:t>26.01.2022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5271CB9-1A8E-4AEE-B536-1D0AFBBBFB00}" type="slidenum">
              <a:rPr lang="ru-RU" smtClean="0"/>
              <a:t>‹#›</a:t>
            </a:fld>
            <a:endParaRPr lang="ru-RU"/>
          </a:p>
        </p:txBody>
      </p:sp>
    </p:spTree>
    <p:extLst>
      <p:ext uri="{BB962C8B-B14F-4D97-AF65-F5344CB8AC3E}">
        <p14:creationId xmlns:p14="http://schemas.microsoft.com/office/powerpoint/2010/main" val="1888498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8B178A5-544C-431F-A6D6-2AFD9587D865}" type="datetimeFigureOut">
              <a:rPr lang="ru-RU" smtClean="0"/>
              <a:t>26.01.2022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5271CB9-1A8E-4AEE-B536-1D0AFBBBFB00}"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48893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8B178A5-544C-431F-A6D6-2AFD9587D865}" type="datetimeFigureOut">
              <a:rPr lang="ru-RU" smtClean="0"/>
              <a:t>26.01.2022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5271CB9-1A8E-4AEE-B536-1D0AFBBBFB00}" type="slidenum">
              <a:rPr lang="ru-RU" smtClean="0"/>
              <a:t>‹#›</a:t>
            </a:fld>
            <a:endParaRPr lang="ru-RU"/>
          </a:p>
        </p:txBody>
      </p:sp>
    </p:spTree>
    <p:extLst>
      <p:ext uri="{BB962C8B-B14F-4D97-AF65-F5344CB8AC3E}">
        <p14:creationId xmlns:p14="http://schemas.microsoft.com/office/powerpoint/2010/main" val="53800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8B178A5-544C-431F-A6D6-2AFD9587D865}" type="datetimeFigureOut">
              <a:rPr lang="ru-RU" smtClean="0"/>
              <a:t>26.01.2022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5271CB9-1A8E-4AEE-B536-1D0AFBBBFB00}"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999024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8B178A5-544C-431F-A6D6-2AFD9587D865}" type="datetimeFigureOut">
              <a:rPr lang="ru-RU" smtClean="0"/>
              <a:t>26.01.2022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5271CB9-1A8E-4AEE-B536-1D0AFBBBFB00}" type="slidenum">
              <a:rPr lang="ru-RU" smtClean="0"/>
              <a:t>‹#›</a:t>
            </a:fld>
            <a:endParaRPr lang="ru-RU"/>
          </a:p>
        </p:txBody>
      </p:sp>
    </p:spTree>
    <p:extLst>
      <p:ext uri="{BB962C8B-B14F-4D97-AF65-F5344CB8AC3E}">
        <p14:creationId xmlns:p14="http://schemas.microsoft.com/office/powerpoint/2010/main" val="3556556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8B178A5-544C-431F-A6D6-2AFD9587D865}" type="datetimeFigureOut">
              <a:rPr lang="ru-RU" smtClean="0"/>
              <a:t>26.01.2022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5271CB9-1A8E-4AEE-B536-1D0AFBBBFB00}" type="slidenum">
              <a:rPr lang="ru-RU" smtClean="0"/>
              <a:t>‹#›</a:t>
            </a:fld>
            <a:endParaRPr lang="ru-RU"/>
          </a:p>
        </p:txBody>
      </p:sp>
    </p:spTree>
    <p:extLst>
      <p:ext uri="{BB962C8B-B14F-4D97-AF65-F5344CB8AC3E}">
        <p14:creationId xmlns:p14="http://schemas.microsoft.com/office/powerpoint/2010/main" val="16956406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8B178A5-544C-431F-A6D6-2AFD9587D865}" type="datetimeFigureOut">
              <a:rPr lang="ru-RU" smtClean="0"/>
              <a:t>26.01.2022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5271CB9-1A8E-4AEE-B536-1D0AFBBBFB00}" type="slidenum">
              <a:rPr lang="ru-RU" smtClean="0"/>
              <a:t>‹#›</a:t>
            </a:fld>
            <a:endParaRPr lang="ru-RU"/>
          </a:p>
        </p:txBody>
      </p:sp>
    </p:spTree>
    <p:extLst>
      <p:ext uri="{BB962C8B-B14F-4D97-AF65-F5344CB8AC3E}">
        <p14:creationId xmlns:p14="http://schemas.microsoft.com/office/powerpoint/2010/main" val="3482398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8B178A5-544C-431F-A6D6-2AFD9587D865}" type="datetimeFigureOut">
              <a:rPr lang="ru-RU" smtClean="0"/>
              <a:t>26.01.2022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5271CB9-1A8E-4AEE-B536-1D0AFBBBFB00}" type="slidenum">
              <a:rPr lang="ru-RU" smtClean="0"/>
              <a:t>‹#›</a:t>
            </a:fld>
            <a:endParaRPr lang="ru-RU"/>
          </a:p>
        </p:txBody>
      </p:sp>
    </p:spTree>
    <p:extLst>
      <p:ext uri="{BB962C8B-B14F-4D97-AF65-F5344CB8AC3E}">
        <p14:creationId xmlns:p14="http://schemas.microsoft.com/office/powerpoint/2010/main" val="261848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8B178A5-544C-431F-A6D6-2AFD9587D865}" type="datetimeFigureOut">
              <a:rPr lang="ru-RU" smtClean="0"/>
              <a:t>26.01.2022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5271CB9-1A8E-4AEE-B536-1D0AFBBBFB00}" type="slidenum">
              <a:rPr lang="ru-RU" smtClean="0"/>
              <a:t>‹#›</a:t>
            </a:fld>
            <a:endParaRPr lang="ru-RU"/>
          </a:p>
        </p:txBody>
      </p:sp>
    </p:spTree>
    <p:extLst>
      <p:ext uri="{BB962C8B-B14F-4D97-AF65-F5344CB8AC3E}">
        <p14:creationId xmlns:p14="http://schemas.microsoft.com/office/powerpoint/2010/main" val="2783573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28B178A5-544C-431F-A6D6-2AFD9587D865}" type="datetimeFigureOut">
              <a:rPr lang="ru-RU" smtClean="0"/>
              <a:t>26.01.2022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5271CB9-1A8E-4AEE-B536-1D0AFBBBFB00}" type="slidenum">
              <a:rPr lang="ru-RU" smtClean="0"/>
              <a:t>‹#›</a:t>
            </a:fld>
            <a:endParaRPr lang="ru-RU"/>
          </a:p>
        </p:txBody>
      </p:sp>
    </p:spTree>
    <p:extLst>
      <p:ext uri="{BB962C8B-B14F-4D97-AF65-F5344CB8AC3E}">
        <p14:creationId xmlns:p14="http://schemas.microsoft.com/office/powerpoint/2010/main" val="1659146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8B178A5-544C-431F-A6D6-2AFD9587D865}" type="datetimeFigureOut">
              <a:rPr lang="ru-RU" smtClean="0"/>
              <a:t>26.01.2022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5271CB9-1A8E-4AEE-B536-1D0AFBBBFB00}" type="slidenum">
              <a:rPr lang="ru-RU" smtClean="0"/>
              <a:t>‹#›</a:t>
            </a:fld>
            <a:endParaRPr lang="ru-RU"/>
          </a:p>
        </p:txBody>
      </p:sp>
    </p:spTree>
    <p:extLst>
      <p:ext uri="{BB962C8B-B14F-4D97-AF65-F5344CB8AC3E}">
        <p14:creationId xmlns:p14="http://schemas.microsoft.com/office/powerpoint/2010/main" val="3350873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28B178A5-544C-431F-A6D6-2AFD9587D865}" type="datetimeFigureOut">
              <a:rPr lang="ru-RU" smtClean="0"/>
              <a:t>26.01.2022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5271CB9-1A8E-4AEE-B536-1D0AFBBBFB00}" type="slidenum">
              <a:rPr lang="ru-RU" smtClean="0"/>
              <a:t>‹#›</a:t>
            </a:fld>
            <a:endParaRPr lang="ru-RU"/>
          </a:p>
        </p:txBody>
      </p:sp>
    </p:spTree>
    <p:extLst>
      <p:ext uri="{BB962C8B-B14F-4D97-AF65-F5344CB8AC3E}">
        <p14:creationId xmlns:p14="http://schemas.microsoft.com/office/powerpoint/2010/main" val="2030969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B178A5-544C-431F-A6D6-2AFD9587D865}" type="datetimeFigureOut">
              <a:rPr lang="ru-RU" smtClean="0"/>
              <a:t>26.01.2022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E5271CB9-1A8E-4AEE-B536-1D0AFBBBFB00}" type="slidenum">
              <a:rPr lang="ru-RU" smtClean="0"/>
              <a:t>‹#›</a:t>
            </a:fld>
            <a:endParaRPr lang="ru-RU"/>
          </a:p>
        </p:txBody>
      </p:sp>
    </p:spTree>
    <p:extLst>
      <p:ext uri="{BB962C8B-B14F-4D97-AF65-F5344CB8AC3E}">
        <p14:creationId xmlns:p14="http://schemas.microsoft.com/office/powerpoint/2010/main" val="744783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28B178A5-544C-431F-A6D6-2AFD9587D865}" type="datetimeFigureOut">
              <a:rPr lang="ru-RU" smtClean="0"/>
              <a:t>26.01.2022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5271CB9-1A8E-4AEE-B536-1D0AFBBBFB00}" type="slidenum">
              <a:rPr lang="ru-RU" smtClean="0"/>
              <a:t>‹#›</a:t>
            </a:fld>
            <a:endParaRPr lang="ru-RU"/>
          </a:p>
        </p:txBody>
      </p:sp>
    </p:spTree>
    <p:extLst>
      <p:ext uri="{BB962C8B-B14F-4D97-AF65-F5344CB8AC3E}">
        <p14:creationId xmlns:p14="http://schemas.microsoft.com/office/powerpoint/2010/main" val="1189893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5271CB9-1A8E-4AEE-B536-1D0AFBBBFB00}" type="slidenum">
              <a:rPr lang="ru-RU" smtClean="0"/>
              <a:t>‹#›</a:t>
            </a:fld>
            <a:endParaRPr lang="ru-RU"/>
          </a:p>
        </p:txBody>
      </p:sp>
      <p:sp>
        <p:nvSpPr>
          <p:cNvPr id="5" name="Date Placeholder 4"/>
          <p:cNvSpPr>
            <a:spLocks noGrp="1"/>
          </p:cNvSpPr>
          <p:nvPr>
            <p:ph type="dt" sz="half" idx="10"/>
          </p:nvPr>
        </p:nvSpPr>
        <p:spPr/>
        <p:txBody>
          <a:bodyPr/>
          <a:lstStyle/>
          <a:p>
            <a:fld id="{28B178A5-544C-431F-A6D6-2AFD9587D865}" type="datetimeFigureOut">
              <a:rPr lang="ru-RU" smtClean="0"/>
              <a:t>26.01.2022</a:t>
            </a:fld>
            <a:endParaRPr lang="ru-RU"/>
          </a:p>
        </p:txBody>
      </p:sp>
    </p:spTree>
    <p:extLst>
      <p:ext uri="{BB962C8B-B14F-4D97-AF65-F5344CB8AC3E}">
        <p14:creationId xmlns:p14="http://schemas.microsoft.com/office/powerpoint/2010/main" val="331903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8B178A5-544C-431F-A6D6-2AFD9587D865}" type="datetimeFigureOut">
              <a:rPr lang="ru-RU" smtClean="0"/>
              <a:t>26.01.2022</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5271CB9-1A8E-4AEE-B536-1D0AFBBBFB00}" type="slidenum">
              <a:rPr lang="ru-RU" smtClean="0"/>
              <a:t>‹#›</a:t>
            </a:fld>
            <a:endParaRPr lang="ru-RU"/>
          </a:p>
        </p:txBody>
      </p:sp>
    </p:spTree>
    <p:extLst>
      <p:ext uri="{BB962C8B-B14F-4D97-AF65-F5344CB8AC3E}">
        <p14:creationId xmlns:p14="http://schemas.microsoft.com/office/powerpoint/2010/main" val="40836314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png"/><Relationship Id="rId18" Type="http://schemas.openxmlformats.org/officeDocument/2006/relationships/image" Target="../media/image70.png"/><Relationship Id="rId3" Type="http://schemas.openxmlformats.org/officeDocument/2006/relationships/image" Target="../media/image550.png"/><Relationship Id="rId21" Type="http://schemas.openxmlformats.org/officeDocument/2006/relationships/image" Target="../media/image73.png"/><Relationship Id="rId7" Type="http://schemas.openxmlformats.org/officeDocument/2006/relationships/image" Target="../media/image59.png"/><Relationship Id="rId12" Type="http://schemas.openxmlformats.org/officeDocument/2006/relationships/image" Target="../media/image64.png"/><Relationship Id="rId17" Type="http://schemas.openxmlformats.org/officeDocument/2006/relationships/image" Target="../media/image69.png"/><Relationship Id="rId2" Type="http://schemas.openxmlformats.org/officeDocument/2006/relationships/image" Target="../media/image56.png"/><Relationship Id="rId16" Type="http://schemas.openxmlformats.org/officeDocument/2006/relationships/image" Target="../media/image68.png"/><Relationship Id="rId20"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7.png"/><Relationship Id="rId15" Type="http://schemas.openxmlformats.org/officeDocument/2006/relationships/image" Target="../media/image67.png"/><Relationship Id="rId23" Type="http://schemas.openxmlformats.org/officeDocument/2006/relationships/image" Target="../media/image75.png"/><Relationship Id="rId10" Type="http://schemas.openxmlformats.org/officeDocument/2006/relationships/image" Target="../media/image62.png"/><Relationship Id="rId19" Type="http://schemas.openxmlformats.org/officeDocument/2006/relationships/image" Target="../media/image71.png"/><Relationship Id="rId4" Type="http://schemas.openxmlformats.org/officeDocument/2006/relationships/image" Target="../media/image560.png"/><Relationship Id="rId9" Type="http://schemas.openxmlformats.org/officeDocument/2006/relationships/image" Target="../media/image61.png"/><Relationship Id="rId14" Type="http://schemas.openxmlformats.org/officeDocument/2006/relationships/image" Target="../media/image66.png"/><Relationship Id="rId22" Type="http://schemas.openxmlformats.org/officeDocument/2006/relationships/image" Target="../media/image74.png"/></Relationships>
</file>

<file path=ppt/slides/_rels/slide11.xml.rels><?xml version="1.0" encoding="UTF-8" standalone="yes"?>
<Relationships xmlns="http://schemas.openxmlformats.org/package/2006/relationships"><Relationship Id="rId8" Type="http://schemas.openxmlformats.org/officeDocument/2006/relationships/image" Target="../media/image82.png"/><Relationship Id="rId13" Type="http://schemas.openxmlformats.org/officeDocument/2006/relationships/image" Target="../media/image87.png"/><Relationship Id="rId3" Type="http://schemas.openxmlformats.org/officeDocument/2006/relationships/image" Target="../media/image77.png"/><Relationship Id="rId7" Type="http://schemas.openxmlformats.org/officeDocument/2006/relationships/image" Target="../media/image81.png"/><Relationship Id="rId12" Type="http://schemas.openxmlformats.org/officeDocument/2006/relationships/image" Target="../media/image86.png"/><Relationship Id="rId2" Type="http://schemas.openxmlformats.org/officeDocument/2006/relationships/image" Target="../media/image76.png"/><Relationship Id="rId1" Type="http://schemas.openxmlformats.org/officeDocument/2006/relationships/slideLayout" Target="../slideLayouts/slideLayout7.xml"/><Relationship Id="rId6" Type="http://schemas.openxmlformats.org/officeDocument/2006/relationships/image" Target="../media/image80.png"/><Relationship Id="rId11" Type="http://schemas.openxmlformats.org/officeDocument/2006/relationships/image" Target="../media/image85.png"/><Relationship Id="rId5" Type="http://schemas.openxmlformats.org/officeDocument/2006/relationships/image" Target="../media/image79.png"/><Relationship Id="rId10" Type="http://schemas.openxmlformats.org/officeDocument/2006/relationships/image" Target="../media/image84.png"/><Relationship Id="rId4" Type="http://schemas.openxmlformats.org/officeDocument/2006/relationships/image" Target="../media/image78.png"/><Relationship Id="rId9" Type="http://schemas.openxmlformats.org/officeDocument/2006/relationships/image" Target="../media/image83.png"/></Relationships>
</file>

<file path=ppt/slides/_rels/slide12.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97.png"/><Relationship Id="rId18" Type="http://schemas.openxmlformats.org/officeDocument/2006/relationships/image" Target="../media/image101.png"/><Relationship Id="rId3" Type="http://schemas.openxmlformats.org/officeDocument/2006/relationships/image" Target="../media/image89.png"/><Relationship Id="rId21" Type="http://schemas.openxmlformats.org/officeDocument/2006/relationships/image" Target="../media/image104.png"/><Relationship Id="rId7" Type="http://schemas.openxmlformats.org/officeDocument/2006/relationships/image" Target="../media/image92.png"/><Relationship Id="rId12" Type="http://schemas.openxmlformats.org/officeDocument/2006/relationships/image" Target="../media/image96.png"/><Relationship Id="rId17" Type="http://schemas.openxmlformats.org/officeDocument/2006/relationships/image" Target="../media/image100.png"/><Relationship Id="rId2" Type="http://schemas.openxmlformats.org/officeDocument/2006/relationships/image" Target="../media/image88.png"/><Relationship Id="rId16" Type="http://schemas.openxmlformats.org/officeDocument/2006/relationships/image" Target="../media/image99.png"/><Relationship Id="rId20" Type="http://schemas.openxmlformats.org/officeDocument/2006/relationships/image" Target="../media/image103.png"/><Relationship Id="rId1" Type="http://schemas.openxmlformats.org/officeDocument/2006/relationships/slideLayout" Target="../slideLayouts/slideLayout7.xml"/><Relationship Id="rId6" Type="http://schemas.openxmlformats.org/officeDocument/2006/relationships/image" Target="../media/image69.png"/><Relationship Id="rId11" Type="http://schemas.openxmlformats.org/officeDocument/2006/relationships/image" Target="../media/image95.png"/><Relationship Id="rId5" Type="http://schemas.openxmlformats.org/officeDocument/2006/relationships/image" Target="../media/image91.png"/><Relationship Id="rId15" Type="http://schemas.openxmlformats.org/officeDocument/2006/relationships/image" Target="../media/image980.png"/><Relationship Id="rId10" Type="http://schemas.openxmlformats.org/officeDocument/2006/relationships/image" Target="../media/image94.png"/><Relationship Id="rId19" Type="http://schemas.openxmlformats.org/officeDocument/2006/relationships/image" Target="../media/image102.png"/><Relationship Id="rId4" Type="http://schemas.openxmlformats.org/officeDocument/2006/relationships/image" Target="../media/image90.png"/><Relationship Id="rId9" Type="http://schemas.openxmlformats.org/officeDocument/2006/relationships/image" Target="../media/image93.png"/><Relationship Id="rId14" Type="http://schemas.openxmlformats.org/officeDocument/2006/relationships/image" Target="../media/image98.png"/><Relationship Id="rId22" Type="http://schemas.openxmlformats.org/officeDocument/2006/relationships/image" Target="../media/image105.png"/></Relationships>
</file>

<file path=ppt/slides/_rels/slide13.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3" Type="http://schemas.openxmlformats.org/officeDocument/2006/relationships/image" Target="../media/image115.png"/><Relationship Id="rId18" Type="http://schemas.openxmlformats.org/officeDocument/2006/relationships/image" Target="../media/image120.png"/><Relationship Id="rId26" Type="http://schemas.openxmlformats.org/officeDocument/2006/relationships/image" Target="../media/image128.png"/><Relationship Id="rId3" Type="http://schemas.openxmlformats.org/officeDocument/2006/relationships/image" Target="../media/image108.png"/><Relationship Id="rId21" Type="http://schemas.openxmlformats.org/officeDocument/2006/relationships/image" Target="../media/image123.png"/><Relationship Id="rId34" Type="http://schemas.openxmlformats.org/officeDocument/2006/relationships/image" Target="../media/image136.png"/><Relationship Id="rId7" Type="http://schemas.openxmlformats.org/officeDocument/2006/relationships/image" Target="../media/image109.png"/><Relationship Id="rId12" Type="http://schemas.openxmlformats.org/officeDocument/2006/relationships/image" Target="../media/image114.png"/><Relationship Id="rId17" Type="http://schemas.openxmlformats.org/officeDocument/2006/relationships/image" Target="../media/image119.png"/><Relationship Id="rId25" Type="http://schemas.openxmlformats.org/officeDocument/2006/relationships/image" Target="../media/image127.png"/><Relationship Id="rId33" Type="http://schemas.openxmlformats.org/officeDocument/2006/relationships/image" Target="../media/image135.png"/><Relationship Id="rId2" Type="http://schemas.openxmlformats.org/officeDocument/2006/relationships/image" Target="../media/image107.png"/><Relationship Id="rId16" Type="http://schemas.openxmlformats.org/officeDocument/2006/relationships/image" Target="../media/image118.png"/><Relationship Id="rId20" Type="http://schemas.openxmlformats.org/officeDocument/2006/relationships/image" Target="../media/image122.png"/><Relationship Id="rId29" Type="http://schemas.openxmlformats.org/officeDocument/2006/relationships/image" Target="../media/image131.png"/><Relationship Id="rId1" Type="http://schemas.openxmlformats.org/officeDocument/2006/relationships/slideLayout" Target="../slideLayouts/slideLayout7.xml"/><Relationship Id="rId6" Type="http://schemas.openxmlformats.org/officeDocument/2006/relationships/image" Target="../media/image1080.png"/><Relationship Id="rId11" Type="http://schemas.openxmlformats.org/officeDocument/2006/relationships/image" Target="../media/image113.png"/><Relationship Id="rId24" Type="http://schemas.openxmlformats.org/officeDocument/2006/relationships/image" Target="../media/image126.png"/><Relationship Id="rId32" Type="http://schemas.openxmlformats.org/officeDocument/2006/relationships/image" Target="../media/image134.png"/><Relationship Id="rId5" Type="http://schemas.openxmlformats.org/officeDocument/2006/relationships/image" Target="../media/image97.png"/><Relationship Id="rId15" Type="http://schemas.openxmlformats.org/officeDocument/2006/relationships/image" Target="../media/image117.png"/><Relationship Id="rId23" Type="http://schemas.openxmlformats.org/officeDocument/2006/relationships/image" Target="../media/image125.png"/><Relationship Id="rId28" Type="http://schemas.openxmlformats.org/officeDocument/2006/relationships/image" Target="../media/image130.png"/><Relationship Id="rId36" Type="http://schemas.openxmlformats.org/officeDocument/2006/relationships/image" Target="../media/image138.png"/><Relationship Id="rId10" Type="http://schemas.openxmlformats.org/officeDocument/2006/relationships/image" Target="../media/image112.png"/><Relationship Id="rId19" Type="http://schemas.openxmlformats.org/officeDocument/2006/relationships/image" Target="../media/image121.png"/><Relationship Id="rId31" Type="http://schemas.openxmlformats.org/officeDocument/2006/relationships/image" Target="../media/image133.png"/><Relationship Id="rId4" Type="http://schemas.openxmlformats.org/officeDocument/2006/relationships/image" Target="../media/image1070.png"/><Relationship Id="rId9" Type="http://schemas.openxmlformats.org/officeDocument/2006/relationships/image" Target="../media/image111.png"/><Relationship Id="rId14" Type="http://schemas.openxmlformats.org/officeDocument/2006/relationships/image" Target="../media/image116.png"/><Relationship Id="rId22" Type="http://schemas.openxmlformats.org/officeDocument/2006/relationships/image" Target="../media/image124.png"/><Relationship Id="rId27" Type="http://schemas.openxmlformats.org/officeDocument/2006/relationships/image" Target="../media/image129.png"/><Relationship Id="rId30" Type="http://schemas.openxmlformats.org/officeDocument/2006/relationships/image" Target="../media/image132.png"/><Relationship Id="rId35" Type="http://schemas.openxmlformats.org/officeDocument/2006/relationships/image" Target="../media/image137.png"/><Relationship Id="rId8" Type="http://schemas.openxmlformats.org/officeDocument/2006/relationships/image" Target="../media/image110.png"/></Relationships>
</file>

<file path=ppt/slides/_rels/slide15.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44.png"/><Relationship Id="rId13" Type="http://schemas.openxmlformats.org/officeDocument/2006/relationships/image" Target="../media/image149.png"/><Relationship Id="rId18" Type="http://schemas.openxmlformats.org/officeDocument/2006/relationships/image" Target="../media/image153.png"/><Relationship Id="rId26" Type="http://schemas.openxmlformats.org/officeDocument/2006/relationships/image" Target="../media/image160.png"/><Relationship Id="rId3" Type="http://schemas.openxmlformats.org/officeDocument/2006/relationships/image" Target="../media/image141.png"/><Relationship Id="rId21" Type="http://schemas.openxmlformats.org/officeDocument/2006/relationships/image" Target="../media/image156.png"/><Relationship Id="rId7" Type="http://schemas.openxmlformats.org/officeDocument/2006/relationships/image" Target="../media/image97.png"/><Relationship Id="rId12" Type="http://schemas.openxmlformats.org/officeDocument/2006/relationships/image" Target="../media/image148.png"/><Relationship Id="rId17" Type="http://schemas.openxmlformats.org/officeDocument/2006/relationships/image" Target="../media/image152.png"/><Relationship Id="rId25" Type="http://schemas.openxmlformats.org/officeDocument/2006/relationships/image" Target="../media/image159.png"/><Relationship Id="rId2" Type="http://schemas.openxmlformats.org/officeDocument/2006/relationships/image" Target="../media/image140.png"/><Relationship Id="rId16" Type="http://schemas.openxmlformats.org/officeDocument/2006/relationships/image" Target="../media/image136.png"/><Relationship Id="rId20" Type="http://schemas.openxmlformats.org/officeDocument/2006/relationships/image" Target="../media/image155.png"/><Relationship Id="rId29" Type="http://schemas.openxmlformats.org/officeDocument/2006/relationships/image" Target="../media/image163.png"/><Relationship Id="rId1" Type="http://schemas.openxmlformats.org/officeDocument/2006/relationships/slideLayout" Target="../slideLayouts/slideLayout7.xml"/><Relationship Id="rId6" Type="http://schemas.openxmlformats.org/officeDocument/2006/relationships/image" Target="../media/image143.png"/><Relationship Id="rId11" Type="http://schemas.openxmlformats.org/officeDocument/2006/relationships/image" Target="../media/image147.png"/><Relationship Id="rId24" Type="http://schemas.openxmlformats.org/officeDocument/2006/relationships/image" Target="../media/image158.png"/><Relationship Id="rId5" Type="http://schemas.openxmlformats.org/officeDocument/2006/relationships/image" Target="../media/image142.png"/><Relationship Id="rId15" Type="http://schemas.openxmlformats.org/officeDocument/2006/relationships/image" Target="../media/image151.png"/><Relationship Id="rId23" Type="http://schemas.openxmlformats.org/officeDocument/2006/relationships/image" Target="../media/image157.png"/><Relationship Id="rId28" Type="http://schemas.openxmlformats.org/officeDocument/2006/relationships/image" Target="../media/image162.png"/><Relationship Id="rId10" Type="http://schemas.openxmlformats.org/officeDocument/2006/relationships/image" Target="../media/image146.png"/><Relationship Id="rId19" Type="http://schemas.openxmlformats.org/officeDocument/2006/relationships/image" Target="../media/image154.png"/><Relationship Id="rId4" Type="http://schemas.openxmlformats.org/officeDocument/2006/relationships/image" Target="../media/image1410.png"/><Relationship Id="rId9" Type="http://schemas.openxmlformats.org/officeDocument/2006/relationships/image" Target="../media/image145.png"/><Relationship Id="rId14" Type="http://schemas.openxmlformats.org/officeDocument/2006/relationships/image" Target="../media/image150.png"/><Relationship Id="rId22" Type="http://schemas.openxmlformats.org/officeDocument/2006/relationships/image" Target="../media/image96.png"/><Relationship Id="rId27" Type="http://schemas.openxmlformats.org/officeDocument/2006/relationships/image" Target="../media/image161.png"/></Relationships>
</file>

<file path=ppt/slides/_rels/slide17.xml.rels><?xml version="1.0" encoding="UTF-8" standalone="yes"?>
<Relationships xmlns="http://schemas.openxmlformats.org/package/2006/relationships"><Relationship Id="rId13" Type="http://schemas.openxmlformats.org/officeDocument/2006/relationships/image" Target="../media/image172.png"/><Relationship Id="rId18" Type="http://schemas.openxmlformats.org/officeDocument/2006/relationships/image" Target="../media/image175.png"/><Relationship Id="rId26" Type="http://schemas.openxmlformats.org/officeDocument/2006/relationships/image" Target="../media/image181.png"/><Relationship Id="rId3" Type="http://schemas.openxmlformats.org/officeDocument/2006/relationships/image" Target="../media/image165.png"/><Relationship Id="rId34" Type="http://schemas.openxmlformats.org/officeDocument/2006/relationships/image" Target="../media/image187.png"/><Relationship Id="rId7" Type="http://schemas.openxmlformats.org/officeDocument/2006/relationships/image" Target="../media/image124.png"/><Relationship Id="rId12" Type="http://schemas.openxmlformats.org/officeDocument/2006/relationships/image" Target="../media/image171.png"/><Relationship Id="rId17" Type="http://schemas.openxmlformats.org/officeDocument/2006/relationships/image" Target="../media/image174.png"/><Relationship Id="rId25" Type="http://schemas.openxmlformats.org/officeDocument/2006/relationships/image" Target="../media/image180.png"/><Relationship Id="rId33" Type="http://schemas.openxmlformats.org/officeDocument/2006/relationships/image" Target="../media/image186.png"/><Relationship Id="rId38" Type="http://schemas.openxmlformats.org/officeDocument/2006/relationships/image" Target="../media/image191.png"/><Relationship Id="rId2" Type="http://schemas.openxmlformats.org/officeDocument/2006/relationships/image" Target="../media/image164.png"/><Relationship Id="rId16" Type="http://schemas.openxmlformats.org/officeDocument/2006/relationships/image" Target="../media/image173.png"/><Relationship Id="rId20" Type="http://schemas.openxmlformats.org/officeDocument/2006/relationships/image" Target="../media/image177.png"/><Relationship Id="rId29" Type="http://schemas.openxmlformats.org/officeDocument/2006/relationships/image" Target="../media/image140.png"/><Relationship Id="rId1" Type="http://schemas.openxmlformats.org/officeDocument/2006/relationships/slideLayout" Target="../slideLayouts/slideLayout7.xml"/><Relationship Id="rId6" Type="http://schemas.openxmlformats.org/officeDocument/2006/relationships/image" Target="../media/image168.png"/><Relationship Id="rId11" Type="http://schemas.openxmlformats.org/officeDocument/2006/relationships/image" Target="../../media/image11.png"/><Relationship Id="rId24" Type="http://schemas.openxmlformats.org/officeDocument/2006/relationships/image" Target="../media/image179.png"/><Relationship Id="rId32" Type="http://schemas.openxmlformats.org/officeDocument/2006/relationships/image" Target="../media/image185.png"/><Relationship Id="rId37" Type="http://schemas.openxmlformats.org/officeDocument/2006/relationships/image" Target="../media/image190.png"/><Relationship Id="rId5" Type="http://schemas.openxmlformats.org/officeDocument/2006/relationships/image" Target="../media/image167.png"/><Relationship Id="rId15" Type="http://schemas.openxmlformats.org/officeDocument/2006/relationships/image" Target="../media/image152.png"/><Relationship Id="rId23" Type="http://schemas.openxmlformats.org/officeDocument/2006/relationships/image" Target="../media/image178.png"/><Relationship Id="rId28" Type="http://schemas.openxmlformats.org/officeDocument/2006/relationships/image" Target="../../media/image28.png"/><Relationship Id="rId36" Type="http://schemas.openxmlformats.org/officeDocument/2006/relationships/image" Target="../media/image189.png"/><Relationship Id="rId19" Type="http://schemas.openxmlformats.org/officeDocument/2006/relationships/image" Target="../media/image176.png"/><Relationship Id="rId31" Type="http://schemas.openxmlformats.org/officeDocument/2006/relationships/image" Target="../media/image184.png"/><Relationship Id="rId4" Type="http://schemas.openxmlformats.org/officeDocument/2006/relationships/image" Target="../media/image166.png"/><Relationship Id="rId9" Type="http://schemas.openxmlformats.org/officeDocument/2006/relationships/image" Target="../media/image170.png"/><Relationship Id="rId14" Type="http://schemas.openxmlformats.org/officeDocument/2006/relationships/image" Target="../media/image136.png"/><Relationship Id="rId22" Type="http://schemas.openxmlformats.org/officeDocument/2006/relationships/image" Target="../../media/image22.png"/><Relationship Id="rId27" Type="http://schemas.openxmlformats.org/officeDocument/2006/relationships/image" Target="../media/image182.png"/><Relationship Id="rId30" Type="http://schemas.openxmlformats.org/officeDocument/2006/relationships/image" Target="../media/image183.png"/><Relationship Id="rId35" Type="http://schemas.openxmlformats.org/officeDocument/2006/relationships/image" Target="../media/image188.png"/><Relationship Id="rId8" Type="http://schemas.openxmlformats.org/officeDocument/2006/relationships/image" Target="../media/image169.png"/></Relationships>
</file>

<file path=ppt/slides/_rels/slide18.xml.rels><?xml version="1.0" encoding="UTF-8" standalone="yes"?>
<Relationships xmlns="http://schemas.openxmlformats.org/package/2006/relationships"><Relationship Id="rId2" Type="http://schemas.openxmlformats.org/officeDocument/2006/relationships/image" Target="../media/image19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198.png"/><Relationship Id="rId13" Type="http://schemas.openxmlformats.org/officeDocument/2006/relationships/image" Target="../media/image203.png"/><Relationship Id="rId18" Type="http://schemas.openxmlformats.org/officeDocument/2006/relationships/image" Target="../media/image208.png"/><Relationship Id="rId3" Type="http://schemas.openxmlformats.org/officeDocument/2006/relationships/image" Target="../media/image194.png"/><Relationship Id="rId21" Type="http://schemas.openxmlformats.org/officeDocument/2006/relationships/image" Target="../media/image211.png"/><Relationship Id="rId7" Type="http://schemas.openxmlformats.org/officeDocument/2006/relationships/image" Target="../media/image197.png"/><Relationship Id="rId12" Type="http://schemas.openxmlformats.org/officeDocument/2006/relationships/image" Target="../media/image202.png"/><Relationship Id="rId17" Type="http://schemas.openxmlformats.org/officeDocument/2006/relationships/image" Target="../media/image207.png"/><Relationship Id="rId2" Type="http://schemas.openxmlformats.org/officeDocument/2006/relationships/image" Target="../media/image193.png"/><Relationship Id="rId16" Type="http://schemas.openxmlformats.org/officeDocument/2006/relationships/image" Target="../media/image206.png"/><Relationship Id="rId20" Type="http://schemas.openxmlformats.org/officeDocument/2006/relationships/image" Target="../media/image210.png"/><Relationship Id="rId1" Type="http://schemas.openxmlformats.org/officeDocument/2006/relationships/slideLayout" Target="../slideLayouts/slideLayout7.xml"/><Relationship Id="rId6" Type="http://schemas.openxmlformats.org/officeDocument/2006/relationships/image" Target="../media/image196.png"/><Relationship Id="rId11" Type="http://schemas.openxmlformats.org/officeDocument/2006/relationships/image" Target="../media/image201.png"/><Relationship Id="rId5" Type="http://schemas.openxmlformats.org/officeDocument/2006/relationships/image" Target="../media/image195.png"/><Relationship Id="rId15" Type="http://schemas.openxmlformats.org/officeDocument/2006/relationships/image" Target="../media/image205.png"/><Relationship Id="rId10" Type="http://schemas.openxmlformats.org/officeDocument/2006/relationships/image" Target="../media/image200.png"/><Relationship Id="rId19" Type="http://schemas.openxmlformats.org/officeDocument/2006/relationships/image" Target="../media/image209.png"/><Relationship Id="rId4" Type="http://schemas.openxmlformats.org/officeDocument/2006/relationships/image" Target="../media/image1940.png"/><Relationship Id="rId9" Type="http://schemas.openxmlformats.org/officeDocument/2006/relationships/image" Target="../media/image199.png"/><Relationship Id="rId14" Type="http://schemas.openxmlformats.org/officeDocument/2006/relationships/image" Target="../media/image204.png"/><Relationship Id="rId22" Type="http://schemas.openxmlformats.org/officeDocument/2006/relationships/image" Target="../media/image2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19.png"/><Relationship Id="rId3" Type="http://schemas.openxmlformats.org/officeDocument/2006/relationships/image" Target="../media/image214.png"/><Relationship Id="rId7" Type="http://schemas.openxmlformats.org/officeDocument/2006/relationships/image" Target="../media/image218.png"/><Relationship Id="rId2" Type="http://schemas.openxmlformats.org/officeDocument/2006/relationships/image" Target="../media/image213.png"/><Relationship Id="rId1" Type="http://schemas.openxmlformats.org/officeDocument/2006/relationships/slideLayout" Target="../slideLayouts/slideLayout7.xml"/><Relationship Id="rId6" Type="http://schemas.openxmlformats.org/officeDocument/2006/relationships/image" Target="../media/image217.png"/><Relationship Id="rId5" Type="http://schemas.openxmlformats.org/officeDocument/2006/relationships/image" Target="../media/image216.png"/><Relationship Id="rId10" Type="http://schemas.openxmlformats.org/officeDocument/2006/relationships/image" Target="../media/image221.png"/><Relationship Id="rId4" Type="http://schemas.openxmlformats.org/officeDocument/2006/relationships/image" Target="../media/image215.png"/><Relationship Id="rId9" Type="http://schemas.openxmlformats.org/officeDocument/2006/relationships/image" Target="../media/image220.png"/></Relationships>
</file>

<file path=ppt/slides/_rels/slide21.xml.rels><?xml version="1.0" encoding="UTF-8" standalone="yes"?>
<Relationships xmlns="http://schemas.openxmlformats.org/package/2006/relationships"><Relationship Id="rId2" Type="http://schemas.openxmlformats.org/officeDocument/2006/relationships/image" Target="../media/image2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228.png"/><Relationship Id="rId3" Type="http://schemas.openxmlformats.org/officeDocument/2006/relationships/image" Target="../media/image224.png"/><Relationship Id="rId7" Type="http://schemas.openxmlformats.org/officeDocument/2006/relationships/image" Target="../media/image227.png"/><Relationship Id="rId2" Type="http://schemas.openxmlformats.org/officeDocument/2006/relationships/image" Target="../media/image223.png"/><Relationship Id="rId1" Type="http://schemas.openxmlformats.org/officeDocument/2006/relationships/slideLayout" Target="../slideLayouts/slideLayout7.xml"/><Relationship Id="rId6" Type="http://schemas.openxmlformats.org/officeDocument/2006/relationships/image" Target="../media/image226.png"/><Relationship Id="rId11" Type="http://schemas.openxmlformats.org/officeDocument/2006/relationships/image" Target="../media/image231.png"/><Relationship Id="rId5" Type="http://schemas.openxmlformats.org/officeDocument/2006/relationships/image" Target="../media/image2250.png"/><Relationship Id="rId10" Type="http://schemas.openxmlformats.org/officeDocument/2006/relationships/image" Target="../media/image230.png"/><Relationship Id="rId4" Type="http://schemas.openxmlformats.org/officeDocument/2006/relationships/image" Target="../media/image225.png"/><Relationship Id="rId9" Type="http://schemas.openxmlformats.org/officeDocument/2006/relationships/image" Target="../media/image229.png"/></Relationships>
</file>

<file path=ppt/slides/_rels/slide23.xml.rels><?xml version="1.0" encoding="UTF-8" standalone="yes"?>
<Relationships xmlns="http://schemas.openxmlformats.org/package/2006/relationships"><Relationship Id="rId8" Type="http://schemas.openxmlformats.org/officeDocument/2006/relationships/image" Target="../media/image228.png"/><Relationship Id="rId3" Type="http://schemas.openxmlformats.org/officeDocument/2006/relationships/image" Target="../media/image232.png"/><Relationship Id="rId7" Type="http://schemas.openxmlformats.org/officeDocument/2006/relationships/image" Target="../media/image236.png"/><Relationship Id="rId2" Type="http://schemas.openxmlformats.org/officeDocument/2006/relationships/image" Target="../media/image224.png"/><Relationship Id="rId1" Type="http://schemas.openxmlformats.org/officeDocument/2006/relationships/slideLayout" Target="../slideLayouts/slideLayout7.xml"/><Relationship Id="rId6" Type="http://schemas.openxmlformats.org/officeDocument/2006/relationships/image" Target="../media/image235.png"/><Relationship Id="rId11" Type="http://schemas.openxmlformats.org/officeDocument/2006/relationships/image" Target="../media/image239.png"/><Relationship Id="rId5" Type="http://schemas.openxmlformats.org/officeDocument/2006/relationships/image" Target="../media/image234.png"/><Relationship Id="rId10" Type="http://schemas.openxmlformats.org/officeDocument/2006/relationships/image" Target="../media/image238.png"/><Relationship Id="rId4" Type="http://schemas.openxmlformats.org/officeDocument/2006/relationships/image" Target="../media/image233.png"/><Relationship Id="rId9" Type="http://schemas.openxmlformats.org/officeDocument/2006/relationships/image" Target="../media/image237.png"/></Relationships>
</file>

<file path=ppt/slides/_rels/slide24.xml.rels><?xml version="1.0" encoding="UTF-8" standalone="yes"?>
<Relationships xmlns="http://schemas.openxmlformats.org/package/2006/relationships"><Relationship Id="rId8" Type="http://schemas.openxmlformats.org/officeDocument/2006/relationships/image" Target="../media/image246.png"/><Relationship Id="rId3" Type="http://schemas.openxmlformats.org/officeDocument/2006/relationships/image" Target="../media/image241.png"/><Relationship Id="rId7" Type="http://schemas.openxmlformats.org/officeDocument/2006/relationships/image" Target="../media/image245.png"/><Relationship Id="rId2" Type="http://schemas.openxmlformats.org/officeDocument/2006/relationships/image" Target="../media/image240.png"/><Relationship Id="rId1" Type="http://schemas.openxmlformats.org/officeDocument/2006/relationships/slideLayout" Target="../slideLayouts/slideLayout7.xml"/><Relationship Id="rId6" Type="http://schemas.openxmlformats.org/officeDocument/2006/relationships/image" Target="../media/image244.png"/><Relationship Id="rId5" Type="http://schemas.openxmlformats.org/officeDocument/2006/relationships/image" Target="../media/image243.png"/><Relationship Id="rId10" Type="http://schemas.openxmlformats.org/officeDocument/2006/relationships/image" Target="../media/image248.png"/><Relationship Id="rId4" Type="http://schemas.openxmlformats.org/officeDocument/2006/relationships/image" Target="../media/image242.png"/><Relationship Id="rId9" Type="http://schemas.openxmlformats.org/officeDocument/2006/relationships/image" Target="../media/image247.png"/></Relationships>
</file>

<file path=ppt/slides/_rels/slide25.xml.rels><?xml version="1.0" encoding="UTF-8" standalone="yes"?>
<Relationships xmlns="http://schemas.openxmlformats.org/package/2006/relationships"><Relationship Id="rId2" Type="http://schemas.openxmlformats.org/officeDocument/2006/relationships/image" Target="../media/image24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255.png"/><Relationship Id="rId3" Type="http://schemas.openxmlformats.org/officeDocument/2006/relationships/image" Target="../media/image251.png"/><Relationship Id="rId7" Type="http://schemas.openxmlformats.org/officeDocument/2006/relationships/image" Target="../media/image254.png"/><Relationship Id="rId2" Type="http://schemas.openxmlformats.org/officeDocument/2006/relationships/image" Target="../media/image250.png"/><Relationship Id="rId1" Type="http://schemas.openxmlformats.org/officeDocument/2006/relationships/slideLayout" Target="../slideLayouts/slideLayout7.xml"/><Relationship Id="rId6" Type="http://schemas.openxmlformats.org/officeDocument/2006/relationships/image" Target="../media/image253.png"/><Relationship Id="rId11" Type="http://schemas.openxmlformats.org/officeDocument/2006/relationships/image" Target="../media/image258.png"/><Relationship Id="rId5" Type="http://schemas.openxmlformats.org/officeDocument/2006/relationships/image" Target="../media/image252.png"/><Relationship Id="rId10" Type="http://schemas.openxmlformats.org/officeDocument/2006/relationships/image" Target="../media/image257.png"/><Relationship Id="rId4" Type="http://schemas.openxmlformats.org/officeDocument/2006/relationships/image" Target="../media/image2510.png"/><Relationship Id="rId9" Type="http://schemas.openxmlformats.org/officeDocument/2006/relationships/image" Target="../media/image256.png"/></Relationships>
</file>

<file path=ppt/slides/_rels/slide27.xml.rels><?xml version="1.0" encoding="UTF-8" standalone="yes"?>
<Relationships xmlns="http://schemas.openxmlformats.org/package/2006/relationships"><Relationship Id="rId8" Type="http://schemas.openxmlformats.org/officeDocument/2006/relationships/image" Target="../media/image265.png"/><Relationship Id="rId3" Type="http://schemas.openxmlformats.org/officeDocument/2006/relationships/image" Target="../media/image260.png"/><Relationship Id="rId7" Type="http://schemas.openxmlformats.org/officeDocument/2006/relationships/image" Target="../media/image264.png"/><Relationship Id="rId12" Type="http://schemas.openxmlformats.org/officeDocument/2006/relationships/image" Target="../media/image269.png"/><Relationship Id="rId2" Type="http://schemas.openxmlformats.org/officeDocument/2006/relationships/image" Target="../media/image259.png"/><Relationship Id="rId1" Type="http://schemas.openxmlformats.org/officeDocument/2006/relationships/slideLayout" Target="../slideLayouts/slideLayout7.xml"/><Relationship Id="rId6" Type="http://schemas.openxmlformats.org/officeDocument/2006/relationships/image" Target="../media/image263.png"/><Relationship Id="rId11" Type="http://schemas.openxmlformats.org/officeDocument/2006/relationships/image" Target="../media/image268.png"/><Relationship Id="rId5" Type="http://schemas.openxmlformats.org/officeDocument/2006/relationships/image" Target="../media/image262.png"/><Relationship Id="rId10" Type="http://schemas.openxmlformats.org/officeDocument/2006/relationships/image" Target="../media/image267.png"/><Relationship Id="rId4" Type="http://schemas.openxmlformats.org/officeDocument/2006/relationships/image" Target="../media/image261.png"/><Relationship Id="rId9" Type="http://schemas.openxmlformats.org/officeDocument/2006/relationships/image" Target="../media/image266.png"/></Relationships>
</file>

<file path=ppt/slides/_rels/slide28.xml.rels><?xml version="1.0" encoding="UTF-8" standalone="yes"?>
<Relationships xmlns="http://schemas.openxmlformats.org/package/2006/relationships"><Relationship Id="rId8" Type="http://schemas.openxmlformats.org/officeDocument/2006/relationships/image" Target="../media/image276.png"/><Relationship Id="rId3" Type="http://schemas.openxmlformats.org/officeDocument/2006/relationships/image" Target="../media/image271.png"/><Relationship Id="rId7" Type="http://schemas.openxmlformats.org/officeDocument/2006/relationships/image" Target="../media/image275.png"/><Relationship Id="rId2" Type="http://schemas.openxmlformats.org/officeDocument/2006/relationships/image" Target="../media/image270.png"/><Relationship Id="rId1" Type="http://schemas.openxmlformats.org/officeDocument/2006/relationships/slideLayout" Target="../slideLayouts/slideLayout7.xml"/><Relationship Id="rId6" Type="http://schemas.openxmlformats.org/officeDocument/2006/relationships/image" Target="../media/image274.png"/><Relationship Id="rId11" Type="http://schemas.openxmlformats.org/officeDocument/2006/relationships/image" Target="../media/image279.png"/><Relationship Id="rId5" Type="http://schemas.openxmlformats.org/officeDocument/2006/relationships/image" Target="../media/image273.png"/><Relationship Id="rId10" Type="http://schemas.openxmlformats.org/officeDocument/2006/relationships/image" Target="../media/image278.png"/><Relationship Id="rId4" Type="http://schemas.openxmlformats.org/officeDocument/2006/relationships/image" Target="../media/image272.png"/><Relationship Id="rId9" Type="http://schemas.openxmlformats.org/officeDocument/2006/relationships/image" Target="../media/image277.png"/></Relationships>
</file>

<file path=ppt/slides/_rels/slide29.xml.rels><?xml version="1.0" encoding="UTF-8" standalone="yes"?>
<Relationships xmlns="http://schemas.openxmlformats.org/package/2006/relationships"><Relationship Id="rId2" Type="http://schemas.openxmlformats.org/officeDocument/2006/relationships/image" Target="../media/image28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286.png"/><Relationship Id="rId3" Type="http://schemas.openxmlformats.org/officeDocument/2006/relationships/image" Target="../media/image282.png"/><Relationship Id="rId7" Type="http://schemas.openxmlformats.org/officeDocument/2006/relationships/image" Target="../media/image285.png"/><Relationship Id="rId2" Type="http://schemas.openxmlformats.org/officeDocument/2006/relationships/image" Target="../media/image281.png"/><Relationship Id="rId1" Type="http://schemas.openxmlformats.org/officeDocument/2006/relationships/slideLayout" Target="../slideLayouts/slideLayout7.xml"/><Relationship Id="rId6" Type="http://schemas.openxmlformats.org/officeDocument/2006/relationships/image" Target="../media/image284.png"/><Relationship Id="rId5" Type="http://schemas.openxmlformats.org/officeDocument/2006/relationships/image" Target="../media/image2830.png"/><Relationship Id="rId4" Type="http://schemas.openxmlformats.org/officeDocument/2006/relationships/image" Target="../media/image283.png"/><Relationship Id="rId9" Type="http://schemas.openxmlformats.org/officeDocument/2006/relationships/image" Target="../media/image287.png"/></Relationships>
</file>

<file path=ppt/slides/_rels/slide31.xml.rels><?xml version="1.0" encoding="UTF-8" standalone="yes"?>
<Relationships xmlns="http://schemas.openxmlformats.org/package/2006/relationships"><Relationship Id="rId8" Type="http://schemas.openxmlformats.org/officeDocument/2006/relationships/image" Target="../media/image294.png"/><Relationship Id="rId13" Type="http://schemas.openxmlformats.org/officeDocument/2006/relationships/image" Target="../media/image299.png"/><Relationship Id="rId18" Type="http://schemas.openxmlformats.org/officeDocument/2006/relationships/image" Target="../media/image304.png"/><Relationship Id="rId26" Type="http://schemas.openxmlformats.org/officeDocument/2006/relationships/image" Target="../media/image312.png"/><Relationship Id="rId3" Type="http://schemas.openxmlformats.org/officeDocument/2006/relationships/image" Target="../media/image289.png"/><Relationship Id="rId7" Type="http://schemas.openxmlformats.org/officeDocument/2006/relationships/image" Target="../media/image293.png"/><Relationship Id="rId12" Type="http://schemas.openxmlformats.org/officeDocument/2006/relationships/image" Target="../media/image298.png"/><Relationship Id="rId17" Type="http://schemas.openxmlformats.org/officeDocument/2006/relationships/image" Target="../media/image303.png"/><Relationship Id="rId2" Type="http://schemas.openxmlformats.org/officeDocument/2006/relationships/image" Target="../media/image288.png"/><Relationship Id="rId16" Type="http://schemas.openxmlformats.org/officeDocument/2006/relationships/image" Target="../media/image302.png"/><Relationship Id="rId20" Type="http://schemas.openxmlformats.org/officeDocument/2006/relationships/image" Target="../media/image306.png"/><Relationship Id="rId1" Type="http://schemas.openxmlformats.org/officeDocument/2006/relationships/slideLayout" Target="../slideLayouts/slideLayout7.xml"/><Relationship Id="rId6" Type="http://schemas.openxmlformats.org/officeDocument/2006/relationships/image" Target="../media/image292.png"/><Relationship Id="rId11" Type="http://schemas.openxmlformats.org/officeDocument/2006/relationships/image" Target="../media/image297.png"/><Relationship Id="rId5" Type="http://schemas.openxmlformats.org/officeDocument/2006/relationships/image" Target="../media/image291.png"/><Relationship Id="rId15" Type="http://schemas.openxmlformats.org/officeDocument/2006/relationships/image" Target="../media/image301.png"/><Relationship Id="rId10" Type="http://schemas.openxmlformats.org/officeDocument/2006/relationships/image" Target="../media/image296.png"/><Relationship Id="rId19" Type="http://schemas.openxmlformats.org/officeDocument/2006/relationships/image" Target="../media/image305.png"/><Relationship Id="rId4" Type="http://schemas.openxmlformats.org/officeDocument/2006/relationships/image" Target="../media/image290.png"/><Relationship Id="rId9" Type="http://schemas.openxmlformats.org/officeDocument/2006/relationships/image" Target="../media/image295.png"/><Relationship Id="rId14" Type="http://schemas.openxmlformats.org/officeDocument/2006/relationships/image" Target="../media/image300.png"/><Relationship Id="rId27" Type="http://schemas.openxmlformats.org/officeDocument/2006/relationships/image" Target="../media/image307.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10.png"/><Relationship Id="rId11" Type="http://schemas.openxmlformats.org/officeDocument/2006/relationships/image" Target="../media/image10.pn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0.png"/><Relationship Id="rId3" Type="http://schemas.openxmlformats.org/officeDocument/2006/relationships/image" Target="../media/image1.png"/><Relationship Id="rId7" Type="http://schemas.openxmlformats.org/officeDocument/2006/relationships/image" Target="../media/image15.png"/><Relationship Id="rId12" Type="http://schemas.openxmlformats.org/officeDocument/2006/relationships/image" Target="../media/image19.png"/><Relationship Id="rId2" Type="http://schemas.openxmlformats.org/officeDocument/2006/relationships/image" Target="../media/image11.png"/><Relationship Id="rId16"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8.png"/><Relationship Id="rId5" Type="http://schemas.openxmlformats.org/officeDocument/2006/relationships/image" Target="../media/image13.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2.png"/><Relationship Id="rId9" Type="http://schemas.openxmlformats.org/officeDocument/2006/relationships/image" Target="../media/image1610.png"/><Relationship Id="rId14"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18" Type="http://schemas.openxmlformats.org/officeDocument/2006/relationships/image" Target="../media/image40.png"/><Relationship Id="rId26" Type="http://schemas.openxmlformats.org/officeDocument/2006/relationships/image" Target="../media/image48.png"/><Relationship Id="rId3" Type="http://schemas.openxmlformats.org/officeDocument/2006/relationships/image" Target="../media/image25.png"/><Relationship Id="rId21" Type="http://schemas.openxmlformats.org/officeDocument/2006/relationships/image" Target="../media/image43.pn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png"/><Relationship Id="rId25" Type="http://schemas.openxmlformats.org/officeDocument/2006/relationships/image" Target="../media/image47.png"/><Relationship Id="rId2" Type="http://schemas.openxmlformats.org/officeDocument/2006/relationships/image" Target="../media/image2410.png"/><Relationship Id="rId16" Type="http://schemas.openxmlformats.org/officeDocument/2006/relationships/image" Target="../media/image38.png"/><Relationship Id="rId20" Type="http://schemas.openxmlformats.org/officeDocument/2006/relationships/image" Target="../media/image42.png"/><Relationship Id="rId29"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3.png"/><Relationship Id="rId24" Type="http://schemas.openxmlformats.org/officeDocument/2006/relationships/image" Target="../media/image46.png"/><Relationship Id="rId32" Type="http://schemas.openxmlformats.org/officeDocument/2006/relationships/image" Target="../media/image54.png"/><Relationship Id="rId5" Type="http://schemas.openxmlformats.org/officeDocument/2006/relationships/image" Target="../media/image27.png"/><Relationship Id="rId15" Type="http://schemas.openxmlformats.org/officeDocument/2006/relationships/image" Target="../media/image37.png"/><Relationship Id="rId23" Type="http://schemas.openxmlformats.org/officeDocument/2006/relationships/image" Target="../media/image45.png"/><Relationship Id="rId28" Type="http://schemas.openxmlformats.org/officeDocument/2006/relationships/image" Target="../media/image50.png"/><Relationship Id="rId10" Type="http://schemas.openxmlformats.org/officeDocument/2006/relationships/image" Target="../media/image32.png"/><Relationship Id="rId19" Type="http://schemas.openxmlformats.org/officeDocument/2006/relationships/image" Target="../media/image41.png"/><Relationship Id="rId31" Type="http://schemas.openxmlformats.org/officeDocument/2006/relationships/image" Target="../media/image53.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 Id="rId22" Type="http://schemas.openxmlformats.org/officeDocument/2006/relationships/image" Target="../media/image44.png"/><Relationship Id="rId27" Type="http://schemas.openxmlformats.org/officeDocument/2006/relationships/image" Target="../media/image49.png"/><Relationship Id="rId30" Type="http://schemas.openxmlformats.org/officeDocument/2006/relationships/image" Target="../media/image52.png"/></Relationships>
</file>

<file path=ppt/slides/_rels/slide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24AB56C-539A-4DA7-AA51-E36C2869DBCC}"/>
              </a:ext>
            </a:extLst>
          </p:cNvPr>
          <p:cNvSpPr>
            <a:spLocks noGrp="1"/>
          </p:cNvSpPr>
          <p:nvPr>
            <p:ph type="title"/>
          </p:nvPr>
        </p:nvSpPr>
        <p:spPr/>
        <p:txBody>
          <a:bodyPr/>
          <a:lstStyle/>
          <a:p>
            <a:r>
              <a:rPr lang="ru-RU" dirty="0"/>
              <a:t>Методическая копилка</a:t>
            </a:r>
          </a:p>
        </p:txBody>
      </p:sp>
      <p:sp>
        <p:nvSpPr>
          <p:cNvPr id="3" name="Объект 2">
            <a:extLst>
              <a:ext uri="{FF2B5EF4-FFF2-40B4-BE49-F238E27FC236}">
                <a16:creationId xmlns:a16="http://schemas.microsoft.com/office/drawing/2014/main" id="{58923CAD-A0A5-4BFE-8039-CA1AD252E8EA}"/>
              </a:ext>
            </a:extLst>
          </p:cNvPr>
          <p:cNvSpPr>
            <a:spLocks noGrp="1"/>
          </p:cNvSpPr>
          <p:nvPr>
            <p:ph idx="1"/>
          </p:nvPr>
        </p:nvSpPr>
        <p:spPr/>
        <p:txBody>
          <a:bodyPr/>
          <a:lstStyle/>
          <a:p>
            <a:r>
              <a:rPr lang="ru-RU" dirty="0"/>
              <a:t>Практико-ориентированные задачи на итоговой государственной аттестации в 9 классе</a:t>
            </a:r>
          </a:p>
          <a:p>
            <a:r>
              <a:rPr lang="ru-RU" dirty="0"/>
              <a:t>Материалы для подготовки учащихся к ГИА</a:t>
            </a:r>
          </a:p>
          <a:p>
            <a:endParaRPr lang="ru-RU" dirty="0"/>
          </a:p>
        </p:txBody>
      </p:sp>
    </p:spTree>
    <p:extLst>
      <p:ext uri="{BB962C8B-B14F-4D97-AF65-F5344CB8AC3E}">
        <p14:creationId xmlns:p14="http://schemas.microsoft.com/office/powerpoint/2010/main" val="1172754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87BC108D-E421-4D00-A75E-367AF2629AC0}"/>
              </a:ext>
            </a:extLst>
          </p:cNvPr>
          <p:cNvSpPr/>
          <p:nvPr/>
        </p:nvSpPr>
        <p:spPr>
          <a:xfrm>
            <a:off x="147781" y="67117"/>
            <a:ext cx="11979564" cy="646331"/>
          </a:xfrm>
          <a:prstGeom prst="rect">
            <a:avLst/>
          </a:prstGeom>
        </p:spPr>
        <p:txBody>
          <a:bodyPr wrap="square">
            <a:spAutoFit/>
          </a:bodyPr>
          <a:lstStyle/>
          <a:p>
            <a:r>
              <a:rPr lang="ru-RU" b="1" u="sng" dirty="0"/>
              <a:t>Задание 3. </a:t>
            </a:r>
            <a:r>
              <a:rPr lang="ru-RU" dirty="0"/>
              <a:t>Найдите ширину листа бумаги формата А4. Ответ дайте в миллиметрах </a:t>
            </a:r>
          </a:p>
          <a:p>
            <a:r>
              <a:rPr lang="ru-RU" dirty="0"/>
              <a:t>и округлите до ближайшего целого числа, кратного 10</a:t>
            </a:r>
          </a:p>
        </p:txBody>
      </p:sp>
      <p:pic>
        <p:nvPicPr>
          <p:cNvPr id="4" name="Рисунок 3">
            <a:extLst>
              <a:ext uri="{FF2B5EF4-FFF2-40B4-BE49-F238E27FC236}">
                <a16:creationId xmlns:a16="http://schemas.microsoft.com/office/drawing/2014/main" id="{46FE11B4-45A7-4810-A103-19855B32B16A}"/>
              </a:ext>
            </a:extLst>
          </p:cNvPr>
          <p:cNvPicPr>
            <a:picLocks noChangeAspect="1"/>
          </p:cNvPicPr>
          <p:nvPr/>
        </p:nvPicPr>
        <p:blipFill>
          <a:blip r:embed="rId2"/>
          <a:stretch>
            <a:fillRect/>
          </a:stretch>
        </p:blipFill>
        <p:spPr>
          <a:xfrm>
            <a:off x="1219649" y="764979"/>
            <a:ext cx="3915321" cy="857370"/>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5145B09-20B3-4F13-9C13-90A89D4A761A}"/>
                  </a:ext>
                </a:extLst>
              </p:cNvPr>
              <p:cNvSpPr txBox="1"/>
              <p:nvPr/>
            </p:nvSpPr>
            <p:spPr>
              <a:xfrm>
                <a:off x="2133600" y="1622349"/>
                <a:ext cx="199766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sz="2400" i="1" smtClean="0">
                              <a:solidFill>
                                <a:srgbClr val="7030A0"/>
                              </a:solidFill>
                              <a:latin typeface="Cambria Math" panose="02040503050406030204" pitchFamily="18" charset="0"/>
                            </a:rPr>
                          </m:ctrlPr>
                        </m:sSubPr>
                        <m:e>
                          <m:r>
                            <a:rPr lang="ru-RU" sz="2400" b="0" i="1" smtClean="0">
                              <a:solidFill>
                                <a:srgbClr val="7030A0"/>
                              </a:solidFill>
                              <a:latin typeface="Cambria Math" panose="02040503050406030204" pitchFamily="18" charset="0"/>
                            </a:rPr>
                            <m:t>А</m:t>
                          </m:r>
                        </m:e>
                        <m:sub>
                          <m:r>
                            <a:rPr lang="ru-RU" sz="2400" b="0" i="1" smtClean="0">
                              <a:solidFill>
                                <a:srgbClr val="7030A0"/>
                              </a:solidFill>
                              <a:latin typeface="Cambria Math" panose="02040503050406030204" pitchFamily="18" charset="0"/>
                            </a:rPr>
                            <m:t>4</m:t>
                          </m:r>
                        </m:sub>
                      </m:sSub>
                      <m:r>
                        <a:rPr lang="en-US" sz="2400" b="0" i="1" smtClean="0">
                          <a:solidFill>
                            <a:srgbClr val="7030A0"/>
                          </a:solidFill>
                          <a:latin typeface="Cambria Math" panose="02040503050406030204" pitchFamily="18" charset="0"/>
                          <a:ea typeface="Cambria Math" panose="02040503050406030204" pitchFamily="18" charset="0"/>
                        </a:rPr>
                        <m:t>=</m:t>
                      </m:r>
                      <m:r>
                        <a:rPr lang="ru-RU" sz="2400" b="0" i="1" smtClean="0">
                          <a:solidFill>
                            <a:srgbClr val="7030A0"/>
                          </a:solidFill>
                          <a:latin typeface="Cambria Math" panose="02040503050406030204" pitchFamily="18" charset="0"/>
                          <a:ea typeface="Cambria Math" panose="02040503050406030204" pitchFamily="18" charset="0"/>
                        </a:rPr>
                        <m:t> </m:t>
                      </m:r>
                      <m:sSub>
                        <m:sSubPr>
                          <m:ctrlPr>
                            <a:rPr lang="ru-RU" sz="2400" b="0" i="1" smtClean="0">
                              <a:solidFill>
                                <a:srgbClr val="7030A0"/>
                              </a:solidFill>
                              <a:latin typeface="Cambria Math" panose="02040503050406030204" pitchFamily="18" charset="0"/>
                              <a:ea typeface="Cambria Math" panose="02040503050406030204" pitchFamily="18" charset="0"/>
                            </a:rPr>
                          </m:ctrlPr>
                        </m:sSubPr>
                        <m:e>
                          <m:r>
                            <a:rPr lang="ru-RU" sz="2400" b="0" i="1" smtClean="0">
                              <a:solidFill>
                                <a:srgbClr val="7030A0"/>
                              </a:solidFill>
                              <a:latin typeface="Cambria Math" panose="02040503050406030204" pitchFamily="18" charset="0"/>
                              <a:ea typeface="Cambria Math" panose="02040503050406030204" pitchFamily="18" charset="0"/>
                            </a:rPr>
                            <m:t>А</m:t>
                          </m:r>
                        </m:e>
                        <m:sub>
                          <m:r>
                            <a:rPr lang="ru-RU" sz="2400" b="0" i="1" smtClean="0">
                              <a:solidFill>
                                <a:srgbClr val="7030A0"/>
                              </a:solidFill>
                              <a:latin typeface="Cambria Math" panose="02040503050406030204" pitchFamily="18" charset="0"/>
                              <a:ea typeface="Cambria Math" panose="02040503050406030204" pitchFamily="18" charset="0"/>
                            </a:rPr>
                            <m:t>5</m:t>
                          </m:r>
                        </m:sub>
                      </m:sSub>
                      <m:r>
                        <a:rPr lang="ru-RU" sz="2400" b="0" i="1" smtClean="0">
                          <a:solidFill>
                            <a:srgbClr val="7030A0"/>
                          </a:solidFill>
                          <a:latin typeface="Cambria Math" panose="02040503050406030204" pitchFamily="18" charset="0"/>
                          <a:ea typeface="Cambria Math" panose="02040503050406030204" pitchFamily="18" charset="0"/>
                        </a:rPr>
                        <m:t>+ </m:t>
                      </m:r>
                      <m:sSub>
                        <m:sSubPr>
                          <m:ctrlPr>
                            <a:rPr lang="ru-RU" sz="2400" i="1" smtClean="0">
                              <a:solidFill>
                                <a:srgbClr val="7030A0"/>
                              </a:solidFill>
                              <a:latin typeface="Cambria Math" panose="02040503050406030204" pitchFamily="18" charset="0"/>
                              <a:ea typeface="Cambria Math" panose="02040503050406030204" pitchFamily="18" charset="0"/>
                            </a:rPr>
                          </m:ctrlPr>
                        </m:sSubPr>
                        <m:e>
                          <m:r>
                            <a:rPr lang="ru-RU" sz="2400" b="0" i="1" smtClean="0">
                              <a:solidFill>
                                <a:srgbClr val="7030A0"/>
                              </a:solidFill>
                              <a:latin typeface="Cambria Math" panose="02040503050406030204" pitchFamily="18" charset="0"/>
                              <a:ea typeface="Cambria Math" panose="02040503050406030204" pitchFamily="18" charset="0"/>
                            </a:rPr>
                            <m:t> А</m:t>
                          </m:r>
                        </m:e>
                        <m:sub>
                          <m:r>
                            <a:rPr lang="ru-RU" sz="2400" b="0" i="1" smtClean="0">
                              <a:solidFill>
                                <a:srgbClr val="7030A0"/>
                              </a:solidFill>
                              <a:latin typeface="Cambria Math" panose="02040503050406030204" pitchFamily="18" charset="0"/>
                              <a:ea typeface="Cambria Math" panose="02040503050406030204" pitchFamily="18" charset="0"/>
                            </a:rPr>
                            <m:t>5</m:t>
                          </m:r>
                        </m:sub>
                      </m:sSub>
                    </m:oMath>
                  </m:oMathPara>
                </a14:m>
                <a:endParaRPr lang="ru-RU" sz="2400" dirty="0"/>
              </a:p>
            </p:txBody>
          </p:sp>
        </mc:Choice>
        <mc:Fallback xmlns="">
          <p:sp>
            <p:nvSpPr>
              <p:cNvPr id="5" name="TextBox 4">
                <a:extLst>
                  <a:ext uri="{FF2B5EF4-FFF2-40B4-BE49-F238E27FC236}">
                    <a16:creationId xmlns:a16="http://schemas.microsoft.com/office/drawing/2014/main" id="{D5145B09-20B3-4F13-9C13-90A89D4A761A}"/>
                  </a:ext>
                </a:extLst>
              </p:cNvPr>
              <p:cNvSpPr txBox="1">
                <a:spLocks noRot="1" noChangeAspect="1" noMove="1" noResize="1" noEditPoints="1" noAdjustHandles="1" noChangeArrowheads="1" noChangeShapeType="1" noTextEdit="1"/>
              </p:cNvSpPr>
              <p:nvPr/>
            </p:nvSpPr>
            <p:spPr>
              <a:xfrm>
                <a:off x="2133600" y="1622349"/>
                <a:ext cx="1997663" cy="369332"/>
              </a:xfrm>
              <a:prstGeom prst="rect">
                <a:avLst/>
              </a:prstGeom>
              <a:blipFill>
                <a:blip r:embed="rId3"/>
                <a:stretch>
                  <a:fillRect l="-2439" b="-18033"/>
                </a:stretch>
              </a:blipFill>
            </p:spPr>
            <p:txBody>
              <a:bodyPr/>
              <a:lstStyle/>
              <a:p>
                <a:r>
                  <a:rPr lang="ru-RU">
                    <a:noFill/>
                  </a:rPr>
                  <a:t> </a:t>
                </a:r>
              </a:p>
            </p:txBody>
          </p:sp>
        </mc:Fallback>
      </mc:AlternateContent>
      <p:sp>
        <p:nvSpPr>
          <p:cNvPr id="6" name="Прямоугольник 5">
            <a:extLst>
              <a:ext uri="{FF2B5EF4-FFF2-40B4-BE49-F238E27FC236}">
                <a16:creationId xmlns:a16="http://schemas.microsoft.com/office/drawing/2014/main" id="{E5BC6C90-9EE5-4049-B54D-335B9013DB92}"/>
              </a:ext>
            </a:extLst>
          </p:cNvPr>
          <p:cNvSpPr/>
          <p:nvPr/>
        </p:nvSpPr>
        <p:spPr>
          <a:xfrm>
            <a:off x="6096000" y="988291"/>
            <a:ext cx="895927" cy="117301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dirty="0"/>
              <a:t>А</a:t>
            </a:r>
            <a:r>
              <a:rPr lang="ru-RU" baseline="-25000" dirty="0"/>
              <a:t>5</a:t>
            </a:r>
          </a:p>
        </p:txBody>
      </p:sp>
      <p:sp>
        <p:nvSpPr>
          <p:cNvPr id="7" name="Прямоугольник 6">
            <a:extLst>
              <a:ext uri="{FF2B5EF4-FFF2-40B4-BE49-F238E27FC236}">
                <a16:creationId xmlns:a16="http://schemas.microsoft.com/office/drawing/2014/main" id="{CDA66FB1-BF77-4902-8566-11A64A90DE31}"/>
              </a:ext>
            </a:extLst>
          </p:cNvPr>
          <p:cNvSpPr/>
          <p:nvPr/>
        </p:nvSpPr>
        <p:spPr>
          <a:xfrm>
            <a:off x="6991927" y="988291"/>
            <a:ext cx="895927" cy="117301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dirty="0"/>
              <a:t>А</a:t>
            </a:r>
            <a:r>
              <a:rPr lang="ru-RU" baseline="-25000" dirty="0"/>
              <a:t>5</a:t>
            </a:r>
          </a:p>
        </p:txBody>
      </p:sp>
      <p:cxnSp>
        <p:nvCxnSpPr>
          <p:cNvPr id="10" name="Прямая со стрелкой 9">
            <a:extLst>
              <a:ext uri="{FF2B5EF4-FFF2-40B4-BE49-F238E27FC236}">
                <a16:creationId xmlns:a16="http://schemas.microsoft.com/office/drawing/2014/main" id="{E4D927BB-FD38-4FEB-84E2-7780C54517A7}"/>
              </a:ext>
            </a:extLst>
          </p:cNvPr>
          <p:cNvCxnSpPr/>
          <p:nvPr/>
        </p:nvCxnSpPr>
        <p:spPr>
          <a:xfrm>
            <a:off x="6095999" y="1089891"/>
            <a:ext cx="895927"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14" name="Прямая со стрелкой 13">
            <a:extLst>
              <a:ext uri="{FF2B5EF4-FFF2-40B4-BE49-F238E27FC236}">
                <a16:creationId xmlns:a16="http://schemas.microsoft.com/office/drawing/2014/main" id="{3C48B51C-C931-4769-8881-0C146051E846}"/>
              </a:ext>
            </a:extLst>
          </p:cNvPr>
          <p:cNvCxnSpPr/>
          <p:nvPr/>
        </p:nvCxnSpPr>
        <p:spPr>
          <a:xfrm>
            <a:off x="6991927" y="1089891"/>
            <a:ext cx="895927"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200719E4-97CE-4FFB-8AE7-E28E91CE54C3}"/>
                  </a:ext>
                </a:extLst>
              </p:cNvPr>
              <p:cNvSpPr txBox="1"/>
              <p:nvPr/>
            </p:nvSpPr>
            <p:spPr>
              <a:xfrm>
                <a:off x="6383663" y="812892"/>
                <a:ext cx="320601"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sz="1200" b="1" i="1" smtClean="0">
                          <a:latin typeface="Cambria Math" panose="02040503050406030204" pitchFamily="18" charset="0"/>
                        </a:rPr>
                        <m:t>𝟏𝟒𝟖</m:t>
                      </m:r>
                    </m:oMath>
                  </m:oMathPara>
                </a14:m>
                <a:endParaRPr lang="ru-RU" sz="1600" b="1" dirty="0"/>
              </a:p>
            </p:txBody>
          </p:sp>
        </mc:Choice>
        <mc:Fallback xmlns="">
          <p:sp>
            <p:nvSpPr>
              <p:cNvPr id="15" name="TextBox 14">
                <a:extLst>
                  <a:ext uri="{FF2B5EF4-FFF2-40B4-BE49-F238E27FC236}">
                    <a16:creationId xmlns:a16="http://schemas.microsoft.com/office/drawing/2014/main" id="{200719E4-97CE-4FFB-8AE7-E28E91CE54C3}"/>
                  </a:ext>
                </a:extLst>
              </p:cNvPr>
              <p:cNvSpPr txBox="1">
                <a:spLocks noRot="1" noChangeAspect="1" noMove="1" noResize="1" noEditPoints="1" noAdjustHandles="1" noChangeArrowheads="1" noChangeShapeType="1" noTextEdit="1"/>
              </p:cNvSpPr>
              <p:nvPr/>
            </p:nvSpPr>
            <p:spPr>
              <a:xfrm>
                <a:off x="6383663" y="812892"/>
                <a:ext cx="320601" cy="184666"/>
              </a:xfrm>
              <a:prstGeom prst="rect">
                <a:avLst/>
              </a:prstGeom>
              <a:blipFill>
                <a:blip r:embed="rId4"/>
                <a:stretch>
                  <a:fillRect l="-9434" r="-9434" b="-6452"/>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74F8E8D5-FFDC-46B0-A5ED-0D0DC76D2DD8}"/>
                  </a:ext>
                </a:extLst>
              </p:cNvPr>
              <p:cNvSpPr txBox="1"/>
              <p:nvPr/>
            </p:nvSpPr>
            <p:spPr>
              <a:xfrm>
                <a:off x="7224677" y="799007"/>
                <a:ext cx="320601"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sz="1200" b="1" i="1" smtClean="0">
                          <a:latin typeface="Cambria Math" panose="02040503050406030204" pitchFamily="18" charset="0"/>
                        </a:rPr>
                        <m:t>𝟏𝟒𝟖</m:t>
                      </m:r>
                    </m:oMath>
                  </m:oMathPara>
                </a14:m>
                <a:endParaRPr lang="ru-RU" sz="1600" b="1" dirty="0"/>
              </a:p>
            </p:txBody>
          </p:sp>
        </mc:Choice>
        <mc:Fallback xmlns="">
          <p:sp>
            <p:nvSpPr>
              <p:cNvPr id="16" name="TextBox 15">
                <a:extLst>
                  <a:ext uri="{FF2B5EF4-FFF2-40B4-BE49-F238E27FC236}">
                    <a16:creationId xmlns:a16="http://schemas.microsoft.com/office/drawing/2014/main" id="{74F8E8D5-FFDC-46B0-A5ED-0D0DC76D2DD8}"/>
                  </a:ext>
                </a:extLst>
              </p:cNvPr>
              <p:cNvSpPr txBox="1">
                <a:spLocks noRot="1" noChangeAspect="1" noMove="1" noResize="1" noEditPoints="1" noAdjustHandles="1" noChangeArrowheads="1" noChangeShapeType="1" noTextEdit="1"/>
              </p:cNvSpPr>
              <p:nvPr/>
            </p:nvSpPr>
            <p:spPr>
              <a:xfrm>
                <a:off x="7224677" y="799007"/>
                <a:ext cx="320601" cy="184666"/>
              </a:xfrm>
              <a:prstGeom prst="rect">
                <a:avLst/>
              </a:prstGeom>
              <a:blipFill>
                <a:blip r:embed="rId4"/>
                <a:stretch>
                  <a:fillRect l="-9434" r="-9434" b="-10000"/>
                </a:stretch>
              </a:blipFill>
            </p:spPr>
            <p:txBody>
              <a:bodyPr/>
              <a:lstStyle/>
              <a:p>
                <a:r>
                  <a:rPr lang="ru-RU">
                    <a:noFill/>
                  </a:rPr>
                  <a:t> </a:t>
                </a:r>
              </a:p>
            </p:txBody>
          </p:sp>
        </mc:Fallback>
      </mc:AlternateContent>
      <p:cxnSp>
        <p:nvCxnSpPr>
          <p:cNvPr id="18" name="Прямая со стрелкой 17">
            <a:extLst>
              <a:ext uri="{FF2B5EF4-FFF2-40B4-BE49-F238E27FC236}">
                <a16:creationId xmlns:a16="http://schemas.microsoft.com/office/drawing/2014/main" id="{E0D45E15-B182-402D-90D2-AB22D6E3F82C}"/>
              </a:ext>
            </a:extLst>
          </p:cNvPr>
          <p:cNvCxnSpPr/>
          <p:nvPr/>
        </p:nvCxnSpPr>
        <p:spPr>
          <a:xfrm>
            <a:off x="5985163" y="997558"/>
            <a:ext cx="0" cy="1177636"/>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5507F225-131C-46CD-B9F7-19586DD4A098}"/>
                  </a:ext>
                </a:extLst>
              </p:cNvPr>
              <p:cNvSpPr txBox="1"/>
              <p:nvPr/>
            </p:nvSpPr>
            <p:spPr>
              <a:xfrm>
                <a:off x="5542649" y="1387825"/>
                <a:ext cx="320601"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sz="1200" b="1" i="1" smtClean="0">
                          <a:solidFill>
                            <a:srgbClr val="CC3300"/>
                          </a:solidFill>
                          <a:latin typeface="Cambria Math" panose="02040503050406030204" pitchFamily="18" charset="0"/>
                        </a:rPr>
                        <m:t>𝟐𝟏𝟎</m:t>
                      </m:r>
                    </m:oMath>
                  </m:oMathPara>
                </a14:m>
                <a:endParaRPr lang="ru-RU" sz="1600" b="1" dirty="0">
                  <a:solidFill>
                    <a:srgbClr val="CC3300"/>
                  </a:solidFill>
                </a:endParaRPr>
              </a:p>
            </p:txBody>
          </p:sp>
        </mc:Choice>
        <mc:Fallback xmlns="">
          <p:sp>
            <p:nvSpPr>
              <p:cNvPr id="20" name="TextBox 19">
                <a:extLst>
                  <a:ext uri="{FF2B5EF4-FFF2-40B4-BE49-F238E27FC236}">
                    <a16:creationId xmlns:a16="http://schemas.microsoft.com/office/drawing/2014/main" id="{5507F225-131C-46CD-B9F7-19586DD4A098}"/>
                  </a:ext>
                </a:extLst>
              </p:cNvPr>
              <p:cNvSpPr txBox="1">
                <a:spLocks noRot="1" noChangeAspect="1" noMove="1" noResize="1" noEditPoints="1" noAdjustHandles="1" noChangeArrowheads="1" noChangeShapeType="1" noTextEdit="1"/>
              </p:cNvSpPr>
              <p:nvPr/>
            </p:nvSpPr>
            <p:spPr>
              <a:xfrm>
                <a:off x="5542649" y="1387825"/>
                <a:ext cx="320601" cy="184666"/>
              </a:xfrm>
              <a:prstGeom prst="rect">
                <a:avLst/>
              </a:prstGeom>
              <a:blipFill>
                <a:blip r:embed="rId5"/>
                <a:stretch>
                  <a:fillRect l="-9434" r="-9434" b="-10000"/>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6ACCAB2E-4E9E-41E3-99FA-3E3EE22B78BA}"/>
                  </a:ext>
                </a:extLst>
              </p:cNvPr>
              <p:cNvSpPr txBox="1"/>
              <p:nvPr/>
            </p:nvSpPr>
            <p:spPr>
              <a:xfrm>
                <a:off x="1443622" y="2171942"/>
                <a:ext cx="2264637"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ru-RU" sz="2000" b="0" i="0" smtClean="0">
                          <a:solidFill>
                            <a:schemeClr val="tx1"/>
                          </a:solidFill>
                          <a:latin typeface="Cambria Math" panose="02040503050406030204" pitchFamily="18" charset="0"/>
                        </a:rPr>
                        <m:t>Ответ:</m:t>
                      </m:r>
                      <m:r>
                        <a:rPr lang="ru-RU" sz="2000" b="1" i="0" smtClean="0">
                          <a:solidFill>
                            <a:srgbClr val="FF0000"/>
                          </a:solidFill>
                          <a:latin typeface="Cambria Math" panose="02040503050406030204" pitchFamily="18" charset="0"/>
                        </a:rPr>
                        <m:t>𝟐𝟏𝟎</m:t>
                      </m:r>
                    </m:oMath>
                  </m:oMathPara>
                </a14:m>
                <a:endParaRPr lang="ru-RU" sz="2000" b="1" dirty="0">
                  <a:solidFill>
                    <a:schemeClr val="tx1"/>
                  </a:solidFill>
                </a:endParaRPr>
              </a:p>
            </p:txBody>
          </p:sp>
        </mc:Choice>
        <mc:Fallback xmlns="">
          <p:sp>
            <p:nvSpPr>
              <p:cNvPr id="21" name="TextBox 20">
                <a:extLst>
                  <a:ext uri="{FF2B5EF4-FFF2-40B4-BE49-F238E27FC236}">
                    <a16:creationId xmlns:a16="http://schemas.microsoft.com/office/drawing/2014/main" id="{6ACCAB2E-4E9E-41E3-99FA-3E3EE22B78BA}"/>
                  </a:ext>
                </a:extLst>
              </p:cNvPr>
              <p:cNvSpPr txBox="1">
                <a:spLocks noRot="1" noChangeAspect="1" noMove="1" noResize="1" noEditPoints="1" noAdjustHandles="1" noChangeArrowheads="1" noChangeShapeType="1" noTextEdit="1"/>
              </p:cNvSpPr>
              <p:nvPr/>
            </p:nvSpPr>
            <p:spPr>
              <a:xfrm>
                <a:off x="1443622" y="2171942"/>
                <a:ext cx="2264637" cy="307777"/>
              </a:xfrm>
              <a:prstGeom prst="rect">
                <a:avLst/>
              </a:prstGeom>
              <a:blipFill>
                <a:blip r:embed="rId6"/>
                <a:stretch>
                  <a:fillRect b="-7843"/>
                </a:stretch>
              </a:blipFill>
            </p:spPr>
            <p:txBody>
              <a:bodyPr/>
              <a:lstStyle/>
              <a:p>
                <a:r>
                  <a:rPr lang="ru-RU">
                    <a:noFill/>
                  </a:rPr>
                  <a:t> </a:t>
                </a:r>
              </a:p>
            </p:txBody>
          </p:sp>
        </mc:Fallback>
      </mc:AlternateContent>
      <p:pic>
        <p:nvPicPr>
          <p:cNvPr id="22" name="Рисунок 21">
            <a:extLst>
              <a:ext uri="{FF2B5EF4-FFF2-40B4-BE49-F238E27FC236}">
                <a16:creationId xmlns:a16="http://schemas.microsoft.com/office/drawing/2014/main" id="{1D6971E5-204A-4876-A344-85BB240B1EF6}"/>
              </a:ext>
            </a:extLst>
          </p:cNvPr>
          <p:cNvPicPr>
            <a:picLocks noChangeAspect="1"/>
          </p:cNvPicPr>
          <p:nvPr/>
        </p:nvPicPr>
        <p:blipFill>
          <a:blip r:embed="rId7"/>
          <a:stretch>
            <a:fillRect/>
          </a:stretch>
        </p:blipFill>
        <p:spPr>
          <a:xfrm>
            <a:off x="392651" y="2659980"/>
            <a:ext cx="6992326" cy="514422"/>
          </a:xfrm>
          <a:prstGeom prst="rect">
            <a:avLst/>
          </a:prstGeom>
        </p:spPr>
      </p:pic>
      <p:pic>
        <p:nvPicPr>
          <p:cNvPr id="23" name="Рисунок 22">
            <a:extLst>
              <a:ext uri="{FF2B5EF4-FFF2-40B4-BE49-F238E27FC236}">
                <a16:creationId xmlns:a16="http://schemas.microsoft.com/office/drawing/2014/main" id="{EA2D7141-1DF6-4433-94DF-5D11BD1EF3CC}"/>
              </a:ext>
            </a:extLst>
          </p:cNvPr>
          <p:cNvPicPr>
            <a:picLocks noChangeAspect="1"/>
          </p:cNvPicPr>
          <p:nvPr/>
        </p:nvPicPr>
        <p:blipFill>
          <a:blip r:embed="rId8"/>
          <a:stretch>
            <a:fillRect/>
          </a:stretch>
        </p:blipFill>
        <p:spPr>
          <a:xfrm>
            <a:off x="771910" y="3192437"/>
            <a:ext cx="4810796" cy="685896"/>
          </a:xfrm>
          <a:prstGeom prst="rect">
            <a:avLst/>
          </a:prstGeom>
        </p:spPr>
      </p:pic>
      <mc:AlternateContent xmlns:mc="http://schemas.openxmlformats.org/markup-compatibility/2006" xmlns:a14="http://schemas.microsoft.com/office/drawing/2010/main">
        <mc:Choice Requires="a14">
          <p:sp>
            <p:nvSpPr>
              <p:cNvPr id="24" name="Прямоугольник 23">
                <a:extLst>
                  <a:ext uri="{FF2B5EF4-FFF2-40B4-BE49-F238E27FC236}">
                    <a16:creationId xmlns:a16="http://schemas.microsoft.com/office/drawing/2014/main" id="{21F3F2DA-6326-410A-A4D6-E7B7400E4B6E}"/>
                  </a:ext>
                </a:extLst>
              </p:cNvPr>
              <p:cNvSpPr/>
              <p:nvPr/>
            </p:nvSpPr>
            <p:spPr>
              <a:xfrm>
                <a:off x="1534654" y="3981200"/>
                <a:ext cx="231345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2400" i="1" smtClean="0">
                              <a:solidFill>
                                <a:srgbClr val="7030A0"/>
                              </a:solidFill>
                              <a:latin typeface="Cambria Math" panose="02040503050406030204" pitchFamily="18" charset="0"/>
                            </a:rPr>
                          </m:ctrlPr>
                        </m:sSubPr>
                        <m:e>
                          <m:r>
                            <a:rPr lang="en-US" sz="2400" b="0" i="1" smtClean="0">
                              <a:solidFill>
                                <a:srgbClr val="7030A0"/>
                              </a:solidFill>
                              <a:latin typeface="Cambria Math" panose="02040503050406030204" pitchFamily="18" charset="0"/>
                            </a:rPr>
                            <m:t>𝐴</m:t>
                          </m:r>
                        </m:e>
                        <m:sub>
                          <m:r>
                            <a:rPr lang="en-US" sz="2400" b="0" i="1" smtClean="0">
                              <a:solidFill>
                                <a:srgbClr val="7030A0"/>
                              </a:solidFill>
                              <a:latin typeface="Cambria Math" panose="02040503050406030204" pitchFamily="18" charset="0"/>
                            </a:rPr>
                            <m:t>0</m:t>
                          </m:r>
                        </m:sub>
                      </m:sSub>
                      <m:r>
                        <a:rPr lang="en-US" sz="2400" b="0" i="1" smtClean="0">
                          <a:solidFill>
                            <a:srgbClr val="7030A0"/>
                          </a:solidFill>
                          <a:latin typeface="Cambria Math" panose="02040503050406030204" pitchFamily="18" charset="0"/>
                        </a:rPr>
                        <m:t>=</m:t>
                      </m:r>
                      <m:r>
                        <a:rPr lang="ru-RU" sz="2400" b="0" i="1" smtClean="0">
                          <a:solidFill>
                            <a:srgbClr val="7030A0"/>
                          </a:solidFill>
                          <a:latin typeface="Cambria Math" panose="02040503050406030204" pitchFamily="18" charset="0"/>
                          <a:ea typeface="Cambria Math" panose="02040503050406030204" pitchFamily="18" charset="0"/>
                        </a:rPr>
                        <m:t> </m:t>
                      </m:r>
                      <m:sSub>
                        <m:sSubPr>
                          <m:ctrlPr>
                            <a:rPr lang="ru-RU" sz="2400" b="0" i="1" smtClean="0">
                              <a:solidFill>
                                <a:srgbClr val="7030A0"/>
                              </a:solidFill>
                              <a:latin typeface="Cambria Math" panose="02040503050406030204" pitchFamily="18" charset="0"/>
                              <a:ea typeface="Cambria Math" panose="02040503050406030204" pitchFamily="18" charset="0"/>
                            </a:rPr>
                          </m:ctrlPr>
                        </m:sSubPr>
                        <m:e>
                          <m:r>
                            <a:rPr lang="en-US" sz="2400" b="0" i="1" smtClean="0">
                              <a:solidFill>
                                <a:srgbClr val="7030A0"/>
                              </a:solidFill>
                              <a:latin typeface="Cambria Math" panose="02040503050406030204" pitchFamily="18" charset="0"/>
                              <a:ea typeface="Cambria Math" panose="02040503050406030204" pitchFamily="18" charset="0"/>
                            </a:rPr>
                            <m:t>𝐴</m:t>
                          </m:r>
                        </m:e>
                        <m:sub>
                          <m:r>
                            <a:rPr lang="en-US" sz="2400" b="0" i="1" smtClean="0">
                              <a:solidFill>
                                <a:srgbClr val="7030A0"/>
                              </a:solidFill>
                              <a:latin typeface="Cambria Math" panose="02040503050406030204" pitchFamily="18" charset="0"/>
                              <a:ea typeface="Cambria Math" panose="02040503050406030204" pitchFamily="18" charset="0"/>
                            </a:rPr>
                            <m:t>1</m:t>
                          </m:r>
                        </m:sub>
                      </m:sSub>
                      <m:r>
                        <a:rPr lang="en-US" sz="2400" b="0" i="1" smtClean="0">
                          <a:solidFill>
                            <a:srgbClr val="7030A0"/>
                          </a:solidFill>
                          <a:latin typeface="Cambria Math" panose="02040503050406030204" pitchFamily="18" charset="0"/>
                          <a:ea typeface="Cambria Math" panose="02040503050406030204" pitchFamily="18" charset="0"/>
                        </a:rPr>
                        <m:t>+</m:t>
                      </m:r>
                      <m:r>
                        <a:rPr lang="ru-RU" sz="2400" b="0" i="1" smtClean="0">
                          <a:solidFill>
                            <a:srgbClr val="7030A0"/>
                          </a:solidFill>
                          <a:latin typeface="Cambria Math" panose="02040503050406030204" pitchFamily="18" charset="0"/>
                          <a:ea typeface="Cambria Math" panose="02040503050406030204" pitchFamily="18" charset="0"/>
                        </a:rPr>
                        <m:t>  </m:t>
                      </m:r>
                      <m:sSub>
                        <m:sSubPr>
                          <m:ctrlPr>
                            <a:rPr lang="ru-RU" sz="2400" i="1" smtClean="0">
                              <a:solidFill>
                                <a:srgbClr val="7030A0"/>
                              </a:solidFill>
                              <a:latin typeface="Cambria Math" panose="02040503050406030204" pitchFamily="18" charset="0"/>
                              <a:ea typeface="Cambria Math" panose="02040503050406030204" pitchFamily="18" charset="0"/>
                            </a:rPr>
                          </m:ctrlPr>
                        </m:sSubPr>
                        <m:e>
                          <m:r>
                            <a:rPr lang="en-US" sz="2400" b="0" i="1" smtClean="0">
                              <a:solidFill>
                                <a:srgbClr val="7030A0"/>
                              </a:solidFill>
                              <a:latin typeface="Cambria Math" panose="02040503050406030204" pitchFamily="18" charset="0"/>
                              <a:ea typeface="Cambria Math" panose="02040503050406030204" pitchFamily="18" charset="0"/>
                            </a:rPr>
                            <m:t>𝐴</m:t>
                          </m:r>
                        </m:e>
                        <m:sub>
                          <m:r>
                            <a:rPr lang="en-US" sz="2400" b="0" i="1" smtClean="0">
                              <a:solidFill>
                                <a:srgbClr val="7030A0"/>
                              </a:solidFill>
                              <a:latin typeface="Cambria Math" panose="02040503050406030204" pitchFamily="18" charset="0"/>
                              <a:ea typeface="Cambria Math" panose="02040503050406030204" pitchFamily="18" charset="0"/>
                            </a:rPr>
                            <m:t>1</m:t>
                          </m:r>
                        </m:sub>
                      </m:sSub>
                    </m:oMath>
                  </m:oMathPara>
                </a14:m>
                <a:endParaRPr lang="ru-RU" sz="2400" dirty="0">
                  <a:solidFill>
                    <a:srgbClr val="7030A0"/>
                  </a:solidFill>
                </a:endParaRPr>
              </a:p>
            </p:txBody>
          </p:sp>
        </mc:Choice>
        <mc:Fallback xmlns="">
          <p:sp>
            <p:nvSpPr>
              <p:cNvPr id="24" name="Прямоугольник 23">
                <a:extLst>
                  <a:ext uri="{FF2B5EF4-FFF2-40B4-BE49-F238E27FC236}">
                    <a16:creationId xmlns:a16="http://schemas.microsoft.com/office/drawing/2014/main" id="{21F3F2DA-6326-410A-A4D6-E7B7400E4B6E}"/>
                  </a:ext>
                </a:extLst>
              </p:cNvPr>
              <p:cNvSpPr>
                <a:spLocks noRot="1" noChangeAspect="1" noMove="1" noResize="1" noEditPoints="1" noAdjustHandles="1" noChangeArrowheads="1" noChangeShapeType="1" noTextEdit="1"/>
              </p:cNvSpPr>
              <p:nvPr/>
            </p:nvSpPr>
            <p:spPr>
              <a:xfrm>
                <a:off x="1534654" y="3981200"/>
                <a:ext cx="2313454" cy="461665"/>
              </a:xfrm>
              <a:prstGeom prst="rect">
                <a:avLst/>
              </a:prstGeom>
              <a:blipFill>
                <a:blip r:embed="rId9"/>
                <a:stretch>
                  <a:fillRect b="-3947"/>
                </a:stretch>
              </a:blipFill>
            </p:spPr>
            <p:txBody>
              <a:bodyPr/>
              <a:lstStyle/>
              <a:p>
                <a:r>
                  <a:rPr lang="ru-RU">
                    <a:noFill/>
                  </a:rPr>
                  <a:t> </a:t>
                </a:r>
              </a:p>
            </p:txBody>
          </p:sp>
        </mc:Fallback>
      </mc:AlternateContent>
      <p:sp>
        <p:nvSpPr>
          <p:cNvPr id="26" name="Прямоугольник 25">
            <a:extLst>
              <a:ext uri="{FF2B5EF4-FFF2-40B4-BE49-F238E27FC236}">
                <a16:creationId xmlns:a16="http://schemas.microsoft.com/office/drawing/2014/main" id="{7FC2F8D5-7423-42C9-A501-1408D816821C}"/>
              </a:ext>
            </a:extLst>
          </p:cNvPr>
          <p:cNvSpPr/>
          <p:nvPr/>
        </p:nvSpPr>
        <p:spPr>
          <a:xfrm>
            <a:off x="6055113" y="3429000"/>
            <a:ext cx="895927" cy="117301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dirty="0"/>
              <a:t>А</a:t>
            </a:r>
            <a:r>
              <a:rPr lang="ru-RU" baseline="-25000" dirty="0"/>
              <a:t>1</a:t>
            </a:r>
          </a:p>
        </p:txBody>
      </p:sp>
      <p:sp>
        <p:nvSpPr>
          <p:cNvPr id="27" name="Прямоугольник 26">
            <a:extLst>
              <a:ext uri="{FF2B5EF4-FFF2-40B4-BE49-F238E27FC236}">
                <a16:creationId xmlns:a16="http://schemas.microsoft.com/office/drawing/2014/main" id="{9B7CB446-53F7-4525-8A74-6D4C7BC39724}"/>
              </a:ext>
            </a:extLst>
          </p:cNvPr>
          <p:cNvSpPr/>
          <p:nvPr/>
        </p:nvSpPr>
        <p:spPr>
          <a:xfrm>
            <a:off x="6975483" y="3429000"/>
            <a:ext cx="895927" cy="117301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dirty="0"/>
              <a:t>А</a:t>
            </a:r>
            <a:r>
              <a:rPr lang="ru-RU" baseline="-25000" dirty="0"/>
              <a:t>1</a:t>
            </a:r>
          </a:p>
        </p:txBody>
      </p:sp>
      <p:cxnSp>
        <p:nvCxnSpPr>
          <p:cNvPr id="28" name="Прямая со стрелкой 27">
            <a:extLst>
              <a:ext uri="{FF2B5EF4-FFF2-40B4-BE49-F238E27FC236}">
                <a16:creationId xmlns:a16="http://schemas.microsoft.com/office/drawing/2014/main" id="{3AB17454-2EC3-4A87-9EB2-005B290E1371}"/>
              </a:ext>
            </a:extLst>
          </p:cNvPr>
          <p:cNvCxnSpPr/>
          <p:nvPr/>
        </p:nvCxnSpPr>
        <p:spPr>
          <a:xfrm>
            <a:off x="6055113" y="3503058"/>
            <a:ext cx="895927"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29" name="Прямая со стрелкой 28">
            <a:extLst>
              <a:ext uri="{FF2B5EF4-FFF2-40B4-BE49-F238E27FC236}">
                <a16:creationId xmlns:a16="http://schemas.microsoft.com/office/drawing/2014/main" id="{AA85640F-921A-46A3-8E16-5264D4F168F3}"/>
              </a:ext>
            </a:extLst>
          </p:cNvPr>
          <p:cNvCxnSpPr/>
          <p:nvPr/>
        </p:nvCxnSpPr>
        <p:spPr>
          <a:xfrm>
            <a:off x="6975483" y="3503058"/>
            <a:ext cx="895927"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DDE603B8-AF06-4A7F-9BBB-ED9B45DCA647}"/>
                  </a:ext>
                </a:extLst>
              </p:cNvPr>
              <p:cNvSpPr txBox="1"/>
              <p:nvPr/>
            </p:nvSpPr>
            <p:spPr>
              <a:xfrm>
                <a:off x="6383661" y="3212012"/>
                <a:ext cx="320601"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sz="1200" b="1" i="1" smtClean="0">
                          <a:latin typeface="Cambria Math" panose="02040503050406030204" pitchFamily="18" charset="0"/>
                        </a:rPr>
                        <m:t>𝟓𝟗𝟒</m:t>
                      </m:r>
                    </m:oMath>
                  </m:oMathPara>
                </a14:m>
                <a:endParaRPr lang="ru-RU" sz="1600" b="1" dirty="0"/>
              </a:p>
            </p:txBody>
          </p:sp>
        </mc:Choice>
        <mc:Fallback xmlns="">
          <p:sp>
            <p:nvSpPr>
              <p:cNvPr id="30" name="TextBox 29">
                <a:extLst>
                  <a:ext uri="{FF2B5EF4-FFF2-40B4-BE49-F238E27FC236}">
                    <a16:creationId xmlns:a16="http://schemas.microsoft.com/office/drawing/2014/main" id="{DDE603B8-AF06-4A7F-9BBB-ED9B45DCA647}"/>
                  </a:ext>
                </a:extLst>
              </p:cNvPr>
              <p:cNvSpPr txBox="1">
                <a:spLocks noRot="1" noChangeAspect="1" noMove="1" noResize="1" noEditPoints="1" noAdjustHandles="1" noChangeArrowheads="1" noChangeShapeType="1" noTextEdit="1"/>
              </p:cNvSpPr>
              <p:nvPr/>
            </p:nvSpPr>
            <p:spPr>
              <a:xfrm>
                <a:off x="6383661" y="3212012"/>
                <a:ext cx="320601" cy="184666"/>
              </a:xfrm>
              <a:prstGeom prst="rect">
                <a:avLst/>
              </a:prstGeom>
              <a:blipFill>
                <a:blip r:embed="rId10"/>
                <a:stretch>
                  <a:fillRect l="-9434" r="-11321" b="-10000"/>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4FCC2082-4516-4A66-AF2E-FD643AEE2785}"/>
                  </a:ext>
                </a:extLst>
              </p:cNvPr>
              <p:cNvSpPr txBox="1"/>
              <p:nvPr/>
            </p:nvSpPr>
            <p:spPr>
              <a:xfrm>
                <a:off x="7127187" y="3178854"/>
                <a:ext cx="320601"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sz="1200" b="1" i="1" smtClean="0">
                          <a:latin typeface="Cambria Math" panose="02040503050406030204" pitchFamily="18" charset="0"/>
                        </a:rPr>
                        <m:t>𝟓𝟗𝟒</m:t>
                      </m:r>
                    </m:oMath>
                  </m:oMathPara>
                </a14:m>
                <a:endParaRPr lang="ru-RU" sz="1600" b="1" dirty="0"/>
              </a:p>
            </p:txBody>
          </p:sp>
        </mc:Choice>
        <mc:Fallback xmlns="">
          <p:sp>
            <p:nvSpPr>
              <p:cNvPr id="31" name="TextBox 30">
                <a:extLst>
                  <a:ext uri="{FF2B5EF4-FFF2-40B4-BE49-F238E27FC236}">
                    <a16:creationId xmlns:a16="http://schemas.microsoft.com/office/drawing/2014/main" id="{4FCC2082-4516-4A66-AF2E-FD643AEE2785}"/>
                  </a:ext>
                </a:extLst>
              </p:cNvPr>
              <p:cNvSpPr txBox="1">
                <a:spLocks noRot="1" noChangeAspect="1" noMove="1" noResize="1" noEditPoints="1" noAdjustHandles="1" noChangeArrowheads="1" noChangeShapeType="1" noTextEdit="1"/>
              </p:cNvSpPr>
              <p:nvPr/>
            </p:nvSpPr>
            <p:spPr>
              <a:xfrm>
                <a:off x="7127187" y="3178854"/>
                <a:ext cx="320601" cy="184666"/>
              </a:xfrm>
              <a:prstGeom prst="rect">
                <a:avLst/>
              </a:prstGeom>
              <a:blipFill>
                <a:blip r:embed="rId11"/>
                <a:stretch>
                  <a:fillRect l="-9434" r="-11321" b="-9677"/>
                </a:stretch>
              </a:blipFill>
            </p:spPr>
            <p:txBody>
              <a:bodyPr/>
              <a:lstStyle/>
              <a:p>
                <a:r>
                  <a:rPr lang="ru-RU">
                    <a:noFill/>
                  </a:rPr>
                  <a:t> </a:t>
                </a:r>
              </a:p>
            </p:txBody>
          </p:sp>
        </mc:Fallback>
      </mc:AlternateContent>
      <p:cxnSp>
        <p:nvCxnSpPr>
          <p:cNvPr id="32" name="Прямая со стрелкой 31">
            <a:extLst>
              <a:ext uri="{FF2B5EF4-FFF2-40B4-BE49-F238E27FC236}">
                <a16:creationId xmlns:a16="http://schemas.microsoft.com/office/drawing/2014/main" id="{4C20AAEC-B154-4B35-813D-3A67FE0D6F7E}"/>
              </a:ext>
            </a:extLst>
          </p:cNvPr>
          <p:cNvCxnSpPr/>
          <p:nvPr/>
        </p:nvCxnSpPr>
        <p:spPr>
          <a:xfrm>
            <a:off x="7970981" y="3429000"/>
            <a:ext cx="0" cy="1177636"/>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7F3E2119-B55E-496B-B39A-86DDF25910A6}"/>
                  </a:ext>
                </a:extLst>
              </p:cNvPr>
              <p:cNvSpPr txBox="1"/>
              <p:nvPr/>
            </p:nvSpPr>
            <p:spPr>
              <a:xfrm>
                <a:off x="7970981" y="3920867"/>
                <a:ext cx="320601"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sz="1200" b="1" i="1" smtClean="0">
                          <a:solidFill>
                            <a:srgbClr val="CC3300"/>
                          </a:solidFill>
                          <a:latin typeface="Cambria Math" panose="02040503050406030204" pitchFamily="18" charset="0"/>
                        </a:rPr>
                        <m:t>𝟖𝟒𝟏</m:t>
                      </m:r>
                    </m:oMath>
                  </m:oMathPara>
                </a14:m>
                <a:endParaRPr lang="ru-RU" sz="1600" b="1" dirty="0">
                  <a:solidFill>
                    <a:srgbClr val="CC3300"/>
                  </a:solidFill>
                </a:endParaRPr>
              </a:p>
            </p:txBody>
          </p:sp>
        </mc:Choice>
        <mc:Fallback xmlns="">
          <p:sp>
            <p:nvSpPr>
              <p:cNvPr id="33" name="TextBox 32">
                <a:extLst>
                  <a:ext uri="{FF2B5EF4-FFF2-40B4-BE49-F238E27FC236}">
                    <a16:creationId xmlns:a16="http://schemas.microsoft.com/office/drawing/2014/main" id="{7F3E2119-B55E-496B-B39A-86DDF25910A6}"/>
                  </a:ext>
                </a:extLst>
              </p:cNvPr>
              <p:cNvSpPr txBox="1">
                <a:spLocks noRot="1" noChangeAspect="1" noMove="1" noResize="1" noEditPoints="1" noAdjustHandles="1" noChangeArrowheads="1" noChangeShapeType="1" noTextEdit="1"/>
              </p:cNvSpPr>
              <p:nvPr/>
            </p:nvSpPr>
            <p:spPr>
              <a:xfrm>
                <a:off x="7970981" y="3920867"/>
                <a:ext cx="320601" cy="184666"/>
              </a:xfrm>
              <a:prstGeom prst="rect">
                <a:avLst/>
              </a:prstGeom>
              <a:blipFill>
                <a:blip r:embed="rId12"/>
                <a:stretch>
                  <a:fillRect l="-9615" r="-11538" b="-10000"/>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CEF44503-146F-4E89-9230-84F950001084}"/>
                  </a:ext>
                </a:extLst>
              </p:cNvPr>
              <p:cNvSpPr txBox="1"/>
              <p:nvPr/>
            </p:nvSpPr>
            <p:spPr>
              <a:xfrm>
                <a:off x="1234642" y="4813157"/>
                <a:ext cx="2264637"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ru-RU" sz="2000" b="0" i="0" smtClean="0">
                          <a:solidFill>
                            <a:schemeClr val="tx1"/>
                          </a:solidFill>
                          <a:latin typeface="Cambria Math" panose="02040503050406030204" pitchFamily="18" charset="0"/>
                        </a:rPr>
                        <m:t>Ответ:</m:t>
                      </m:r>
                      <m:r>
                        <a:rPr lang="ru-RU" sz="2000" b="1" i="0" smtClean="0">
                          <a:solidFill>
                            <a:srgbClr val="FF0000"/>
                          </a:solidFill>
                          <a:latin typeface="Cambria Math" panose="02040503050406030204" pitchFamily="18" charset="0"/>
                        </a:rPr>
                        <m:t>𝟖𝟒𝟎</m:t>
                      </m:r>
                    </m:oMath>
                  </m:oMathPara>
                </a14:m>
                <a:endParaRPr lang="ru-RU" sz="2000" b="1" dirty="0">
                  <a:solidFill>
                    <a:schemeClr val="tx1"/>
                  </a:solidFill>
                </a:endParaRPr>
              </a:p>
            </p:txBody>
          </p:sp>
        </mc:Choice>
        <mc:Fallback xmlns="">
          <p:sp>
            <p:nvSpPr>
              <p:cNvPr id="34" name="TextBox 33">
                <a:extLst>
                  <a:ext uri="{FF2B5EF4-FFF2-40B4-BE49-F238E27FC236}">
                    <a16:creationId xmlns:a16="http://schemas.microsoft.com/office/drawing/2014/main" id="{CEF44503-146F-4E89-9230-84F950001084}"/>
                  </a:ext>
                </a:extLst>
              </p:cNvPr>
              <p:cNvSpPr txBox="1">
                <a:spLocks noRot="1" noChangeAspect="1" noMove="1" noResize="1" noEditPoints="1" noAdjustHandles="1" noChangeArrowheads="1" noChangeShapeType="1" noTextEdit="1"/>
              </p:cNvSpPr>
              <p:nvPr/>
            </p:nvSpPr>
            <p:spPr>
              <a:xfrm>
                <a:off x="1234642" y="4813157"/>
                <a:ext cx="2264637" cy="307777"/>
              </a:xfrm>
              <a:prstGeom prst="rect">
                <a:avLst/>
              </a:prstGeom>
              <a:blipFill>
                <a:blip r:embed="rId13"/>
                <a:stretch>
                  <a:fillRect b="-8000"/>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BB25B13C-24A5-426C-AD9C-71AFE480E2FD}"/>
                  </a:ext>
                </a:extLst>
              </p:cNvPr>
              <p:cNvSpPr txBox="1"/>
              <p:nvPr/>
            </p:nvSpPr>
            <p:spPr>
              <a:xfrm>
                <a:off x="1889975" y="4467491"/>
                <a:ext cx="113653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b="0" i="1" smtClean="0">
                          <a:latin typeface="Cambria Math" panose="02040503050406030204" pitchFamily="18" charset="0"/>
                        </a:rPr>
                        <m:t>841</m:t>
                      </m:r>
                      <m:r>
                        <a:rPr lang="ru-RU" b="0" i="1" smtClean="0">
                          <a:latin typeface="Cambria Math" panose="02040503050406030204" pitchFamily="18" charset="0"/>
                          <a:ea typeface="Cambria Math" panose="02040503050406030204" pitchFamily="18" charset="0"/>
                        </a:rPr>
                        <m:t>≈840</m:t>
                      </m:r>
                    </m:oMath>
                  </m:oMathPara>
                </a14:m>
                <a:endParaRPr lang="ru-RU" dirty="0"/>
              </a:p>
            </p:txBody>
          </p:sp>
        </mc:Choice>
        <mc:Fallback xmlns="">
          <p:sp>
            <p:nvSpPr>
              <p:cNvPr id="35" name="TextBox 34">
                <a:extLst>
                  <a:ext uri="{FF2B5EF4-FFF2-40B4-BE49-F238E27FC236}">
                    <a16:creationId xmlns:a16="http://schemas.microsoft.com/office/drawing/2014/main" id="{BB25B13C-24A5-426C-AD9C-71AFE480E2FD}"/>
                  </a:ext>
                </a:extLst>
              </p:cNvPr>
              <p:cNvSpPr txBox="1">
                <a:spLocks noRot="1" noChangeAspect="1" noMove="1" noResize="1" noEditPoints="1" noAdjustHandles="1" noChangeArrowheads="1" noChangeShapeType="1" noTextEdit="1"/>
              </p:cNvSpPr>
              <p:nvPr/>
            </p:nvSpPr>
            <p:spPr>
              <a:xfrm>
                <a:off x="1889975" y="4467491"/>
                <a:ext cx="1136530" cy="276999"/>
              </a:xfrm>
              <a:prstGeom prst="rect">
                <a:avLst/>
              </a:prstGeom>
              <a:blipFill>
                <a:blip r:embed="rId14"/>
                <a:stretch>
                  <a:fillRect l="-3763" r="-4301" b="-8889"/>
                </a:stretch>
              </a:blipFill>
            </p:spPr>
            <p:txBody>
              <a:bodyPr/>
              <a:lstStyle/>
              <a:p>
                <a:r>
                  <a:rPr lang="ru-RU">
                    <a:noFill/>
                  </a:rPr>
                  <a:t> </a:t>
                </a:r>
              </a:p>
            </p:txBody>
          </p:sp>
        </mc:Fallback>
      </mc:AlternateContent>
      <p:pic>
        <p:nvPicPr>
          <p:cNvPr id="36" name="Рисунок 35">
            <a:extLst>
              <a:ext uri="{FF2B5EF4-FFF2-40B4-BE49-F238E27FC236}">
                <a16:creationId xmlns:a16="http://schemas.microsoft.com/office/drawing/2014/main" id="{F553F412-6210-4833-9B00-6453984E44FC}"/>
              </a:ext>
            </a:extLst>
          </p:cNvPr>
          <p:cNvPicPr>
            <a:picLocks noChangeAspect="1"/>
          </p:cNvPicPr>
          <p:nvPr/>
        </p:nvPicPr>
        <p:blipFill>
          <a:blip r:embed="rId15"/>
          <a:stretch>
            <a:fillRect/>
          </a:stretch>
        </p:blipFill>
        <p:spPr>
          <a:xfrm>
            <a:off x="668856" y="5146024"/>
            <a:ext cx="7030431" cy="609685"/>
          </a:xfrm>
          <a:prstGeom prst="rect">
            <a:avLst/>
          </a:prstGeom>
        </p:spPr>
      </p:pic>
      <mc:AlternateContent xmlns:mc="http://schemas.openxmlformats.org/markup-compatibility/2006" xmlns:a14="http://schemas.microsoft.com/office/drawing/2010/main">
        <mc:Choice Requires="a14">
          <p:sp>
            <p:nvSpPr>
              <p:cNvPr id="37" name="Прямоугольник 36">
                <a:extLst>
                  <a:ext uri="{FF2B5EF4-FFF2-40B4-BE49-F238E27FC236}">
                    <a16:creationId xmlns:a16="http://schemas.microsoft.com/office/drawing/2014/main" id="{6C23EBF1-1690-4C93-BE9A-11E3D8617294}"/>
                  </a:ext>
                </a:extLst>
              </p:cNvPr>
              <p:cNvSpPr/>
              <p:nvPr/>
            </p:nvSpPr>
            <p:spPr>
              <a:xfrm>
                <a:off x="1534654" y="5679314"/>
                <a:ext cx="171733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2400" i="1" smtClean="0">
                              <a:solidFill>
                                <a:srgbClr val="7030A0"/>
                              </a:solidFill>
                              <a:latin typeface="Cambria Math" panose="02040503050406030204" pitchFamily="18" charset="0"/>
                              <a:ea typeface="Cambria Math" panose="02040503050406030204" pitchFamily="18" charset="0"/>
                            </a:rPr>
                          </m:ctrlPr>
                        </m:sSubPr>
                        <m:e>
                          <m:r>
                            <a:rPr lang="en-US" sz="2400" b="0" i="1" smtClean="0">
                              <a:solidFill>
                                <a:srgbClr val="7030A0"/>
                              </a:solidFill>
                              <a:latin typeface="Cambria Math" panose="02040503050406030204" pitchFamily="18" charset="0"/>
                              <a:ea typeface="Cambria Math" panose="02040503050406030204" pitchFamily="18" charset="0"/>
                            </a:rPr>
                            <m:t>𝐴</m:t>
                          </m:r>
                        </m:e>
                        <m:sub>
                          <m:r>
                            <a:rPr lang="en-US" sz="2400" b="0" i="1" smtClean="0">
                              <a:solidFill>
                                <a:srgbClr val="7030A0"/>
                              </a:solidFill>
                              <a:latin typeface="Cambria Math" panose="02040503050406030204" pitchFamily="18" charset="0"/>
                              <a:ea typeface="Cambria Math" panose="02040503050406030204" pitchFamily="18" charset="0"/>
                            </a:rPr>
                            <m:t>2</m:t>
                          </m:r>
                        </m:sub>
                      </m:sSub>
                      <m:r>
                        <a:rPr lang="en-US" sz="2400" b="0" i="1" smtClean="0">
                          <a:solidFill>
                            <a:srgbClr val="7030A0"/>
                          </a:solidFill>
                          <a:latin typeface="Cambria Math" panose="02040503050406030204" pitchFamily="18" charset="0"/>
                          <a:ea typeface="Cambria Math" panose="02040503050406030204" pitchFamily="18" charset="0"/>
                        </a:rPr>
                        <m:t>=</m:t>
                      </m:r>
                      <m:r>
                        <a:rPr lang="ru-RU" sz="2400" b="0" i="1" smtClean="0">
                          <a:solidFill>
                            <a:srgbClr val="7030A0"/>
                          </a:solidFill>
                          <a:latin typeface="Cambria Math" panose="02040503050406030204" pitchFamily="18" charset="0"/>
                          <a:ea typeface="Cambria Math" panose="02040503050406030204" pitchFamily="18" charset="0"/>
                        </a:rPr>
                        <m:t> </m:t>
                      </m:r>
                      <m:sSub>
                        <m:sSubPr>
                          <m:ctrlPr>
                            <a:rPr lang="ru-RU" sz="2400" i="1" smtClean="0">
                              <a:solidFill>
                                <a:srgbClr val="7030A0"/>
                              </a:solidFill>
                              <a:latin typeface="Cambria Math" panose="02040503050406030204" pitchFamily="18" charset="0"/>
                              <a:ea typeface="Cambria Math" panose="02040503050406030204" pitchFamily="18" charset="0"/>
                            </a:rPr>
                          </m:ctrlPr>
                        </m:sSubPr>
                        <m:e>
                          <m:r>
                            <a:rPr lang="en-US" sz="2400" b="0" i="1" smtClean="0">
                              <a:solidFill>
                                <a:srgbClr val="7030A0"/>
                              </a:solidFill>
                              <a:latin typeface="Cambria Math" panose="02040503050406030204" pitchFamily="18" charset="0"/>
                              <a:ea typeface="Cambria Math" panose="02040503050406030204" pitchFamily="18" charset="0"/>
                            </a:rPr>
                            <m:t>𝐴</m:t>
                          </m:r>
                        </m:e>
                        <m:sub>
                          <m:r>
                            <a:rPr lang="en-US" sz="2400" b="0" i="1" smtClean="0">
                              <a:solidFill>
                                <a:srgbClr val="7030A0"/>
                              </a:solidFill>
                              <a:latin typeface="Cambria Math" panose="02040503050406030204" pitchFamily="18" charset="0"/>
                              <a:ea typeface="Cambria Math" panose="02040503050406030204" pitchFamily="18" charset="0"/>
                            </a:rPr>
                            <m:t>1</m:t>
                          </m:r>
                        </m:sub>
                      </m:sSub>
                      <m:r>
                        <a:rPr lang="en-US" sz="2400" b="0" i="1" smtClean="0">
                          <a:solidFill>
                            <a:srgbClr val="7030A0"/>
                          </a:solidFill>
                          <a:latin typeface="Cambria Math" panose="02040503050406030204" pitchFamily="18" charset="0"/>
                          <a:ea typeface="Cambria Math" panose="02040503050406030204" pitchFamily="18" charset="0"/>
                        </a:rPr>
                        <m:t>:2</m:t>
                      </m:r>
                    </m:oMath>
                  </m:oMathPara>
                </a14:m>
                <a:endParaRPr lang="ru-RU" sz="2400" dirty="0">
                  <a:solidFill>
                    <a:srgbClr val="7030A0"/>
                  </a:solidFill>
                </a:endParaRPr>
              </a:p>
            </p:txBody>
          </p:sp>
        </mc:Choice>
        <mc:Fallback xmlns="">
          <p:sp>
            <p:nvSpPr>
              <p:cNvPr id="37" name="Прямоугольник 36">
                <a:extLst>
                  <a:ext uri="{FF2B5EF4-FFF2-40B4-BE49-F238E27FC236}">
                    <a16:creationId xmlns:a16="http://schemas.microsoft.com/office/drawing/2014/main" id="{6C23EBF1-1690-4C93-BE9A-11E3D8617294}"/>
                  </a:ext>
                </a:extLst>
              </p:cNvPr>
              <p:cNvSpPr>
                <a:spLocks noRot="1" noChangeAspect="1" noMove="1" noResize="1" noEditPoints="1" noAdjustHandles="1" noChangeArrowheads="1" noChangeShapeType="1" noTextEdit="1"/>
              </p:cNvSpPr>
              <p:nvPr/>
            </p:nvSpPr>
            <p:spPr>
              <a:xfrm>
                <a:off x="1534654" y="5679314"/>
                <a:ext cx="1717330" cy="461665"/>
              </a:xfrm>
              <a:prstGeom prst="rect">
                <a:avLst/>
              </a:prstGeom>
              <a:blipFill>
                <a:blip r:embed="rId16"/>
                <a:stretch>
                  <a:fillRect b="-4000"/>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9" name="Прямоугольник 38">
                <a:extLst>
                  <a:ext uri="{FF2B5EF4-FFF2-40B4-BE49-F238E27FC236}">
                    <a16:creationId xmlns:a16="http://schemas.microsoft.com/office/drawing/2014/main" id="{55B694CB-A05B-4A11-99AB-8A118372DD0D}"/>
                  </a:ext>
                </a:extLst>
              </p:cNvPr>
              <p:cNvSpPr/>
              <p:nvPr/>
            </p:nvSpPr>
            <p:spPr>
              <a:xfrm>
                <a:off x="7699288" y="5213184"/>
                <a:ext cx="1980414" cy="117301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ru-RU" i="1" baseline="-25000" smtClean="0">
                              <a:latin typeface="Cambria Math" panose="02040503050406030204" pitchFamily="18" charset="0"/>
                            </a:rPr>
                          </m:ctrlPr>
                        </m:sSubPr>
                        <m:e/>
                        <m:sub/>
                      </m:sSub>
                    </m:oMath>
                  </m:oMathPara>
                </a14:m>
                <a:endParaRPr lang="ru-RU" baseline="-25000" dirty="0"/>
              </a:p>
            </p:txBody>
          </p:sp>
        </mc:Choice>
        <mc:Fallback xmlns="">
          <p:sp>
            <p:nvSpPr>
              <p:cNvPr id="39" name="Прямоугольник 38">
                <a:extLst>
                  <a:ext uri="{FF2B5EF4-FFF2-40B4-BE49-F238E27FC236}">
                    <a16:creationId xmlns:a16="http://schemas.microsoft.com/office/drawing/2014/main" id="{55B694CB-A05B-4A11-99AB-8A118372DD0D}"/>
                  </a:ext>
                </a:extLst>
              </p:cNvPr>
              <p:cNvSpPr>
                <a:spLocks noRot="1" noChangeAspect="1" noMove="1" noResize="1" noEditPoints="1" noAdjustHandles="1" noChangeArrowheads="1" noChangeShapeType="1" noTextEdit="1"/>
              </p:cNvSpPr>
              <p:nvPr/>
            </p:nvSpPr>
            <p:spPr>
              <a:xfrm>
                <a:off x="7699288" y="5213184"/>
                <a:ext cx="1980414" cy="1173018"/>
              </a:xfrm>
              <a:prstGeom prst="rect">
                <a:avLst/>
              </a:prstGeom>
              <a:blipFill>
                <a:blip r:embed="rId17"/>
                <a:stretch>
                  <a:fillRect/>
                </a:stretch>
              </a:blipFill>
            </p:spPr>
            <p:txBody>
              <a:bodyPr/>
              <a:lstStyle/>
              <a:p>
                <a:r>
                  <a:rPr lang="ru-RU">
                    <a:noFill/>
                  </a:rPr>
                  <a:t> </a:t>
                </a:r>
              </a:p>
            </p:txBody>
          </p:sp>
        </mc:Fallback>
      </mc:AlternateContent>
      <p:cxnSp>
        <p:nvCxnSpPr>
          <p:cNvPr id="41" name="Прямая соединительная линия 40">
            <a:extLst>
              <a:ext uri="{FF2B5EF4-FFF2-40B4-BE49-F238E27FC236}">
                <a16:creationId xmlns:a16="http://schemas.microsoft.com/office/drawing/2014/main" id="{32C77750-E310-47A6-A552-D505D6AA7994}"/>
              </a:ext>
            </a:extLst>
          </p:cNvPr>
          <p:cNvCxnSpPr>
            <a:cxnSpLocks/>
            <a:stCxn id="39" idx="0"/>
            <a:endCxn id="39" idx="2"/>
          </p:cNvCxnSpPr>
          <p:nvPr/>
        </p:nvCxnSpPr>
        <p:spPr>
          <a:xfrm>
            <a:off x="8689495" y="5213184"/>
            <a:ext cx="0" cy="1173018"/>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5" name="Прямая со стрелкой 44">
            <a:extLst>
              <a:ext uri="{FF2B5EF4-FFF2-40B4-BE49-F238E27FC236}">
                <a16:creationId xmlns:a16="http://schemas.microsoft.com/office/drawing/2014/main" id="{1A793D73-E54E-4733-80F4-68CC9B0608AE}"/>
              </a:ext>
            </a:extLst>
          </p:cNvPr>
          <p:cNvCxnSpPr>
            <a:cxnSpLocks/>
          </p:cNvCxnSpPr>
          <p:nvPr/>
        </p:nvCxnSpPr>
        <p:spPr>
          <a:xfrm>
            <a:off x="7699287" y="5334000"/>
            <a:ext cx="1980415"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48" name="Прямая со стрелкой 47">
            <a:extLst>
              <a:ext uri="{FF2B5EF4-FFF2-40B4-BE49-F238E27FC236}">
                <a16:creationId xmlns:a16="http://schemas.microsoft.com/office/drawing/2014/main" id="{773BA74F-B41E-4246-8A07-1EC4BE5A69BE}"/>
              </a:ext>
            </a:extLst>
          </p:cNvPr>
          <p:cNvCxnSpPr/>
          <p:nvPr/>
        </p:nvCxnSpPr>
        <p:spPr>
          <a:xfrm>
            <a:off x="9781309" y="5220013"/>
            <a:ext cx="0" cy="1177636"/>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730EDDC0-D6DD-407D-802B-7B3A7C9F26CE}"/>
                  </a:ext>
                </a:extLst>
              </p:cNvPr>
              <p:cNvSpPr txBox="1"/>
              <p:nvPr/>
            </p:nvSpPr>
            <p:spPr>
              <a:xfrm>
                <a:off x="9814466" y="5663376"/>
                <a:ext cx="320601"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sz="1200" b="1" i="1" smtClean="0">
                          <a:latin typeface="Cambria Math" panose="02040503050406030204" pitchFamily="18" charset="0"/>
                        </a:rPr>
                        <m:t>𝟓𝟗𝟒</m:t>
                      </m:r>
                    </m:oMath>
                  </m:oMathPara>
                </a14:m>
                <a:endParaRPr lang="ru-RU" sz="1600" b="1" dirty="0"/>
              </a:p>
            </p:txBody>
          </p:sp>
        </mc:Choice>
        <mc:Fallback xmlns="">
          <p:sp>
            <p:nvSpPr>
              <p:cNvPr id="49" name="TextBox 48">
                <a:extLst>
                  <a:ext uri="{FF2B5EF4-FFF2-40B4-BE49-F238E27FC236}">
                    <a16:creationId xmlns:a16="http://schemas.microsoft.com/office/drawing/2014/main" id="{730EDDC0-D6DD-407D-802B-7B3A7C9F26CE}"/>
                  </a:ext>
                </a:extLst>
              </p:cNvPr>
              <p:cNvSpPr txBox="1">
                <a:spLocks noRot="1" noChangeAspect="1" noMove="1" noResize="1" noEditPoints="1" noAdjustHandles="1" noChangeArrowheads="1" noChangeShapeType="1" noTextEdit="1"/>
              </p:cNvSpPr>
              <p:nvPr/>
            </p:nvSpPr>
            <p:spPr>
              <a:xfrm>
                <a:off x="9814466" y="5663376"/>
                <a:ext cx="320601" cy="184666"/>
              </a:xfrm>
              <a:prstGeom prst="rect">
                <a:avLst/>
              </a:prstGeom>
              <a:blipFill>
                <a:blip r:embed="rId18"/>
                <a:stretch>
                  <a:fillRect l="-11321" r="-9434" b="-13333"/>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8BA5FF2F-7747-4531-9610-5B7D931F2B48}"/>
                  </a:ext>
                </a:extLst>
              </p:cNvPr>
              <p:cNvSpPr txBox="1"/>
              <p:nvPr/>
            </p:nvSpPr>
            <p:spPr>
              <a:xfrm>
                <a:off x="8529193" y="4996593"/>
                <a:ext cx="320601"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sz="1200" b="1" i="1" smtClean="0">
                          <a:latin typeface="Cambria Math" panose="02040503050406030204" pitchFamily="18" charset="0"/>
                        </a:rPr>
                        <m:t>𝟖𝟒𝟏</m:t>
                      </m:r>
                    </m:oMath>
                  </m:oMathPara>
                </a14:m>
                <a:endParaRPr lang="ru-RU" sz="1600" b="1" dirty="0"/>
              </a:p>
            </p:txBody>
          </p:sp>
        </mc:Choice>
        <mc:Fallback xmlns="">
          <p:sp>
            <p:nvSpPr>
              <p:cNvPr id="51" name="TextBox 50">
                <a:extLst>
                  <a:ext uri="{FF2B5EF4-FFF2-40B4-BE49-F238E27FC236}">
                    <a16:creationId xmlns:a16="http://schemas.microsoft.com/office/drawing/2014/main" id="{8BA5FF2F-7747-4531-9610-5B7D931F2B48}"/>
                  </a:ext>
                </a:extLst>
              </p:cNvPr>
              <p:cNvSpPr txBox="1">
                <a:spLocks noRot="1" noChangeAspect="1" noMove="1" noResize="1" noEditPoints="1" noAdjustHandles="1" noChangeArrowheads="1" noChangeShapeType="1" noTextEdit="1"/>
              </p:cNvSpPr>
              <p:nvPr/>
            </p:nvSpPr>
            <p:spPr>
              <a:xfrm>
                <a:off x="8529193" y="4996593"/>
                <a:ext cx="320601" cy="184666"/>
              </a:xfrm>
              <a:prstGeom prst="rect">
                <a:avLst/>
              </a:prstGeom>
              <a:blipFill>
                <a:blip r:embed="rId19"/>
                <a:stretch>
                  <a:fillRect l="-9434" r="-9434" b="-10000"/>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52C5354B-6844-437B-B788-7C09483A4C3B}"/>
                  </a:ext>
                </a:extLst>
              </p:cNvPr>
              <p:cNvSpPr txBox="1"/>
              <p:nvPr/>
            </p:nvSpPr>
            <p:spPr>
              <a:xfrm>
                <a:off x="8084928" y="5725313"/>
                <a:ext cx="32053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i="1" smtClean="0">
                              <a:latin typeface="Cambria Math" panose="02040503050406030204" pitchFamily="18" charset="0"/>
                            </a:rPr>
                          </m:ctrlPr>
                        </m:sSubPr>
                        <m:e>
                          <m:r>
                            <a:rPr lang="ru-RU" b="0" i="1" smtClean="0">
                              <a:latin typeface="Cambria Math" panose="02040503050406030204" pitchFamily="18" charset="0"/>
                            </a:rPr>
                            <m:t>А</m:t>
                          </m:r>
                        </m:e>
                        <m:sub>
                          <m:r>
                            <a:rPr lang="ru-RU" b="0" i="1" smtClean="0">
                              <a:latin typeface="Cambria Math" panose="02040503050406030204" pitchFamily="18" charset="0"/>
                            </a:rPr>
                            <m:t>2</m:t>
                          </m:r>
                        </m:sub>
                      </m:sSub>
                    </m:oMath>
                  </m:oMathPara>
                </a14:m>
                <a:endParaRPr lang="ru-RU" dirty="0"/>
              </a:p>
            </p:txBody>
          </p:sp>
        </mc:Choice>
        <mc:Fallback xmlns="">
          <p:sp>
            <p:nvSpPr>
              <p:cNvPr id="52" name="TextBox 51">
                <a:extLst>
                  <a:ext uri="{FF2B5EF4-FFF2-40B4-BE49-F238E27FC236}">
                    <a16:creationId xmlns:a16="http://schemas.microsoft.com/office/drawing/2014/main" id="{52C5354B-6844-437B-B788-7C09483A4C3B}"/>
                  </a:ext>
                </a:extLst>
              </p:cNvPr>
              <p:cNvSpPr txBox="1">
                <a:spLocks noRot="1" noChangeAspect="1" noMove="1" noResize="1" noEditPoints="1" noAdjustHandles="1" noChangeArrowheads="1" noChangeShapeType="1" noTextEdit="1"/>
              </p:cNvSpPr>
              <p:nvPr/>
            </p:nvSpPr>
            <p:spPr>
              <a:xfrm>
                <a:off x="8084928" y="5725313"/>
                <a:ext cx="320536" cy="276999"/>
              </a:xfrm>
              <a:prstGeom prst="rect">
                <a:avLst/>
              </a:prstGeom>
              <a:blipFill>
                <a:blip r:embed="rId20"/>
                <a:stretch>
                  <a:fillRect l="-13208" r="-5660" b="-17391"/>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2754D3B0-BD05-4B60-806C-42FA715298A0}"/>
                  </a:ext>
                </a:extLst>
              </p:cNvPr>
              <p:cNvSpPr txBox="1"/>
              <p:nvPr/>
            </p:nvSpPr>
            <p:spPr>
              <a:xfrm>
                <a:off x="8914867" y="5730303"/>
                <a:ext cx="32053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i="1" smtClean="0">
                              <a:latin typeface="Cambria Math" panose="02040503050406030204" pitchFamily="18" charset="0"/>
                            </a:rPr>
                          </m:ctrlPr>
                        </m:sSubPr>
                        <m:e>
                          <m:r>
                            <a:rPr lang="ru-RU" b="0" i="1" smtClean="0">
                              <a:latin typeface="Cambria Math" panose="02040503050406030204" pitchFamily="18" charset="0"/>
                            </a:rPr>
                            <m:t>А</m:t>
                          </m:r>
                        </m:e>
                        <m:sub>
                          <m:r>
                            <a:rPr lang="ru-RU" b="0" i="1" smtClean="0">
                              <a:latin typeface="Cambria Math" panose="02040503050406030204" pitchFamily="18" charset="0"/>
                            </a:rPr>
                            <m:t>2</m:t>
                          </m:r>
                        </m:sub>
                      </m:sSub>
                    </m:oMath>
                  </m:oMathPara>
                </a14:m>
                <a:endParaRPr lang="ru-RU" dirty="0"/>
              </a:p>
            </p:txBody>
          </p:sp>
        </mc:Choice>
        <mc:Fallback xmlns="">
          <p:sp>
            <p:nvSpPr>
              <p:cNvPr id="53" name="TextBox 52">
                <a:extLst>
                  <a:ext uri="{FF2B5EF4-FFF2-40B4-BE49-F238E27FC236}">
                    <a16:creationId xmlns:a16="http://schemas.microsoft.com/office/drawing/2014/main" id="{2754D3B0-BD05-4B60-806C-42FA715298A0}"/>
                  </a:ext>
                </a:extLst>
              </p:cNvPr>
              <p:cNvSpPr txBox="1">
                <a:spLocks noRot="1" noChangeAspect="1" noMove="1" noResize="1" noEditPoints="1" noAdjustHandles="1" noChangeArrowheads="1" noChangeShapeType="1" noTextEdit="1"/>
              </p:cNvSpPr>
              <p:nvPr/>
            </p:nvSpPr>
            <p:spPr>
              <a:xfrm>
                <a:off x="8914867" y="5730303"/>
                <a:ext cx="320536" cy="276999"/>
              </a:xfrm>
              <a:prstGeom prst="rect">
                <a:avLst/>
              </a:prstGeom>
              <a:blipFill>
                <a:blip r:embed="rId21"/>
                <a:stretch>
                  <a:fillRect l="-13208" r="-5660" b="-20000"/>
                </a:stretch>
              </a:blipFill>
            </p:spPr>
            <p:txBody>
              <a:bodyPr/>
              <a:lstStyle/>
              <a:p>
                <a:r>
                  <a:rPr lang="ru-RU">
                    <a:noFill/>
                  </a:rPr>
                  <a:t> </a:t>
                </a:r>
              </a:p>
            </p:txBody>
          </p:sp>
        </mc:Fallback>
      </mc:AlternateContent>
      <p:cxnSp>
        <p:nvCxnSpPr>
          <p:cNvPr id="54" name="Прямая со стрелкой 53">
            <a:extLst>
              <a:ext uri="{FF2B5EF4-FFF2-40B4-BE49-F238E27FC236}">
                <a16:creationId xmlns:a16="http://schemas.microsoft.com/office/drawing/2014/main" id="{47840433-C85A-48F7-BA80-1D2A38497B98}"/>
              </a:ext>
            </a:extLst>
          </p:cNvPr>
          <p:cNvCxnSpPr>
            <a:cxnSpLocks/>
          </p:cNvCxnSpPr>
          <p:nvPr/>
        </p:nvCxnSpPr>
        <p:spPr>
          <a:xfrm>
            <a:off x="7699287" y="6220691"/>
            <a:ext cx="990206" cy="0"/>
          </a:xfrm>
          <a:prstGeom prst="straightConnector1">
            <a:avLst/>
          </a:prstGeom>
          <a:ln>
            <a:solidFill>
              <a:srgbClr val="CC3300"/>
            </a:solidFill>
            <a:headEnd type="triangle"/>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DA6BF232-AEA6-4F21-BC16-1A5D623428B3}"/>
                  </a:ext>
                </a:extLst>
              </p:cNvPr>
              <p:cNvSpPr txBox="1"/>
              <p:nvPr/>
            </p:nvSpPr>
            <p:spPr>
              <a:xfrm>
                <a:off x="1624715" y="6220691"/>
                <a:ext cx="222657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b="0" i="1" smtClean="0">
                          <a:latin typeface="Cambria Math" panose="02040503050406030204" pitchFamily="18" charset="0"/>
                        </a:rPr>
                        <m:t>841:2=420,5</m:t>
                      </m:r>
                      <m:r>
                        <a:rPr lang="ru-RU" b="0" i="1" smtClean="0">
                          <a:latin typeface="Cambria Math" panose="02040503050406030204" pitchFamily="18" charset="0"/>
                          <a:ea typeface="Cambria Math" panose="02040503050406030204" pitchFamily="18" charset="0"/>
                        </a:rPr>
                        <m:t>≈420</m:t>
                      </m:r>
                    </m:oMath>
                  </m:oMathPara>
                </a14:m>
                <a:endParaRPr lang="ru-RU" dirty="0"/>
              </a:p>
            </p:txBody>
          </p:sp>
        </mc:Choice>
        <mc:Fallback xmlns="">
          <p:sp>
            <p:nvSpPr>
              <p:cNvPr id="58" name="TextBox 57">
                <a:extLst>
                  <a:ext uri="{FF2B5EF4-FFF2-40B4-BE49-F238E27FC236}">
                    <a16:creationId xmlns:a16="http://schemas.microsoft.com/office/drawing/2014/main" id="{DA6BF232-AEA6-4F21-BC16-1A5D623428B3}"/>
                  </a:ext>
                </a:extLst>
              </p:cNvPr>
              <p:cNvSpPr txBox="1">
                <a:spLocks noRot="1" noChangeAspect="1" noMove="1" noResize="1" noEditPoints="1" noAdjustHandles="1" noChangeArrowheads="1" noChangeShapeType="1" noTextEdit="1"/>
              </p:cNvSpPr>
              <p:nvPr/>
            </p:nvSpPr>
            <p:spPr>
              <a:xfrm>
                <a:off x="1624715" y="6220691"/>
                <a:ext cx="2226572" cy="276999"/>
              </a:xfrm>
              <a:prstGeom prst="rect">
                <a:avLst/>
              </a:prstGeom>
              <a:blipFill>
                <a:blip r:embed="rId22"/>
                <a:stretch>
                  <a:fillRect l="-1918" r="-1644" b="-8696"/>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787A0A6E-E33D-415F-9893-07F2EB6458D5}"/>
                  </a:ext>
                </a:extLst>
              </p:cNvPr>
              <p:cNvSpPr txBox="1"/>
              <p:nvPr/>
            </p:nvSpPr>
            <p:spPr>
              <a:xfrm>
                <a:off x="4014873" y="6145826"/>
                <a:ext cx="2264637"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ru-RU" sz="2000" b="0" i="0" smtClean="0">
                          <a:solidFill>
                            <a:schemeClr val="tx1"/>
                          </a:solidFill>
                          <a:latin typeface="Cambria Math" panose="02040503050406030204" pitchFamily="18" charset="0"/>
                        </a:rPr>
                        <m:t>Ответ:</m:t>
                      </m:r>
                      <m:r>
                        <a:rPr lang="ru-RU" sz="2000" b="1" i="0" smtClean="0">
                          <a:solidFill>
                            <a:srgbClr val="FF0000"/>
                          </a:solidFill>
                          <a:latin typeface="Cambria Math" panose="02040503050406030204" pitchFamily="18" charset="0"/>
                        </a:rPr>
                        <m:t>𝟒𝟐𝟎</m:t>
                      </m:r>
                    </m:oMath>
                  </m:oMathPara>
                </a14:m>
                <a:endParaRPr lang="ru-RU" sz="2000" b="1" dirty="0">
                  <a:solidFill>
                    <a:schemeClr val="tx1"/>
                  </a:solidFill>
                </a:endParaRPr>
              </a:p>
            </p:txBody>
          </p:sp>
        </mc:Choice>
        <mc:Fallback xmlns="">
          <p:sp>
            <p:nvSpPr>
              <p:cNvPr id="59" name="TextBox 58">
                <a:extLst>
                  <a:ext uri="{FF2B5EF4-FFF2-40B4-BE49-F238E27FC236}">
                    <a16:creationId xmlns:a16="http://schemas.microsoft.com/office/drawing/2014/main" id="{787A0A6E-E33D-415F-9893-07F2EB6458D5}"/>
                  </a:ext>
                </a:extLst>
              </p:cNvPr>
              <p:cNvSpPr txBox="1">
                <a:spLocks noRot="1" noChangeAspect="1" noMove="1" noResize="1" noEditPoints="1" noAdjustHandles="1" noChangeArrowheads="1" noChangeShapeType="1" noTextEdit="1"/>
              </p:cNvSpPr>
              <p:nvPr/>
            </p:nvSpPr>
            <p:spPr>
              <a:xfrm>
                <a:off x="4014873" y="6145826"/>
                <a:ext cx="2264637" cy="307777"/>
              </a:xfrm>
              <a:prstGeom prst="rect">
                <a:avLst/>
              </a:prstGeom>
              <a:blipFill>
                <a:blip r:embed="rId23"/>
                <a:stretch>
                  <a:fillRect b="-7843"/>
                </a:stretch>
              </a:blipFill>
            </p:spPr>
            <p:txBody>
              <a:bodyPr/>
              <a:lstStyle/>
              <a:p>
                <a:r>
                  <a:rPr lang="ru-RU">
                    <a:noFill/>
                  </a:rPr>
                  <a:t> </a:t>
                </a:r>
              </a:p>
            </p:txBody>
          </p:sp>
        </mc:Fallback>
      </mc:AlternateContent>
    </p:spTree>
    <p:extLst>
      <p:ext uri="{BB962C8B-B14F-4D97-AF65-F5344CB8AC3E}">
        <p14:creationId xmlns:p14="http://schemas.microsoft.com/office/powerpoint/2010/main" val="225649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p:cTn id="45" dur="500" fill="hold"/>
                                        <p:tgtEl>
                                          <p:spTgt spid="21"/>
                                        </p:tgtEl>
                                        <p:attrNameLst>
                                          <p:attrName>ppt_w</p:attrName>
                                        </p:attrNameLst>
                                      </p:cBhvr>
                                      <p:tavLst>
                                        <p:tav tm="0">
                                          <p:val>
                                            <p:fltVal val="0"/>
                                          </p:val>
                                        </p:tav>
                                        <p:tav tm="100000">
                                          <p:val>
                                            <p:strVal val="#ppt_w"/>
                                          </p:val>
                                        </p:tav>
                                      </p:tavLst>
                                    </p:anim>
                                    <p:anim calcmode="lin" valueType="num">
                                      <p:cBhvr>
                                        <p:cTn id="46" dur="500" fill="hold"/>
                                        <p:tgtEl>
                                          <p:spTgt spid="21"/>
                                        </p:tgtEl>
                                        <p:attrNameLst>
                                          <p:attrName>ppt_h</p:attrName>
                                        </p:attrNameLst>
                                      </p:cBhvr>
                                      <p:tavLst>
                                        <p:tav tm="0">
                                          <p:val>
                                            <p:fltVal val="0"/>
                                          </p:val>
                                        </p:tav>
                                        <p:tav tm="100000">
                                          <p:val>
                                            <p:strVal val="#ppt_h"/>
                                          </p:val>
                                        </p:tav>
                                      </p:tavLst>
                                    </p:anim>
                                    <p:animEffect transition="in" filter="fade">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heel(1)">
                                      <p:cBhvr>
                                        <p:cTn id="52" dur="2000"/>
                                        <p:tgtEl>
                                          <p:spTgt spid="26"/>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1000"/>
                                        <p:tgtEl>
                                          <p:spTgt spid="24"/>
                                        </p:tgtEl>
                                      </p:cBhvr>
                                    </p:animEffect>
                                    <p:anim calcmode="lin" valueType="num">
                                      <p:cBhvr>
                                        <p:cTn id="56" dur="1000" fill="hold"/>
                                        <p:tgtEl>
                                          <p:spTgt spid="24"/>
                                        </p:tgtEl>
                                        <p:attrNameLst>
                                          <p:attrName>ppt_x</p:attrName>
                                        </p:attrNameLst>
                                      </p:cBhvr>
                                      <p:tavLst>
                                        <p:tav tm="0">
                                          <p:val>
                                            <p:strVal val="#ppt_x"/>
                                          </p:val>
                                        </p:tav>
                                        <p:tav tm="100000">
                                          <p:val>
                                            <p:strVal val="#ppt_x"/>
                                          </p:val>
                                        </p:tav>
                                      </p:tavLst>
                                    </p:anim>
                                    <p:anim calcmode="lin" valueType="num">
                                      <p:cBhvr>
                                        <p:cTn id="5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randombar(horizontal)">
                                      <p:cBhvr>
                                        <p:cTn id="62" dur="500"/>
                                        <p:tgtEl>
                                          <p:spTgt spid="32"/>
                                        </p:tgtEl>
                                      </p:cBhvr>
                                    </p:animEffect>
                                  </p:childTnLst>
                                </p:cTn>
                              </p:par>
                              <p:par>
                                <p:cTn id="63" presetID="21" presetClass="entr" presetSubtype="1"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heel(1)">
                                      <p:cBhvr>
                                        <p:cTn id="65" dur="2000"/>
                                        <p:tgtEl>
                                          <p:spTgt spid="27"/>
                                        </p:tgtEl>
                                      </p:cBhvr>
                                    </p:animEffect>
                                  </p:childTnLst>
                                </p:cTn>
                              </p:par>
                              <p:par>
                                <p:cTn id="66" presetID="14" presetClass="entr" presetSubtype="10" fill="hold" nodeType="with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randombar(horizontal)">
                                      <p:cBhvr>
                                        <p:cTn id="68" dur="500"/>
                                        <p:tgtEl>
                                          <p:spTgt spid="28"/>
                                        </p:tgtEl>
                                      </p:cBhvr>
                                    </p:animEffect>
                                  </p:childTnLst>
                                </p:cTn>
                              </p:par>
                              <p:par>
                                <p:cTn id="69" presetID="14" presetClass="entr" presetSubtype="10" fill="hold" nodeType="with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randombar(horizontal)">
                                      <p:cBhvr>
                                        <p:cTn id="71" dur="500"/>
                                        <p:tgtEl>
                                          <p:spTgt spid="29"/>
                                        </p:tgtEl>
                                      </p:cBhvr>
                                    </p:animEffect>
                                  </p:childTnLst>
                                </p:cTn>
                              </p:par>
                            </p:childTnLst>
                          </p:cTn>
                        </p:par>
                      </p:childTnLst>
                    </p:cTn>
                  </p:par>
                  <p:par>
                    <p:cTn id="72" fill="hold">
                      <p:stCondLst>
                        <p:cond delay="indefinite"/>
                      </p:stCondLst>
                      <p:childTnLst>
                        <p:par>
                          <p:cTn id="73" fill="hold">
                            <p:stCondLst>
                              <p:cond delay="0"/>
                            </p:stCondLst>
                            <p:childTnLst>
                              <p:par>
                                <p:cTn id="74" presetID="6" presetClass="entr" presetSubtype="16" fill="hold" grpId="0" nodeType="click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circle(in)">
                                      <p:cBhvr>
                                        <p:cTn id="76" dur="2000"/>
                                        <p:tgtEl>
                                          <p:spTgt spid="30"/>
                                        </p:tgtEl>
                                      </p:cBhvr>
                                    </p:animEffect>
                                  </p:childTnLst>
                                </p:cTn>
                              </p:par>
                              <p:par>
                                <p:cTn id="77" presetID="6" presetClass="entr" presetSubtype="16"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circle(in)">
                                      <p:cBhvr>
                                        <p:cTn id="79" dur="2000"/>
                                        <p:tgtEl>
                                          <p:spTgt spid="31"/>
                                        </p:tgtEl>
                                      </p:cBhvr>
                                    </p:animEffect>
                                  </p:childTnLst>
                                </p:cTn>
                              </p:par>
                            </p:childTnLst>
                          </p:cTn>
                        </p:par>
                      </p:childTnLst>
                    </p:cTn>
                  </p:par>
                  <p:par>
                    <p:cTn id="80" fill="hold">
                      <p:stCondLst>
                        <p:cond delay="indefinite"/>
                      </p:stCondLst>
                      <p:childTnLst>
                        <p:par>
                          <p:cTn id="81" fill="hold">
                            <p:stCondLst>
                              <p:cond delay="0"/>
                            </p:stCondLst>
                            <p:childTnLst>
                              <p:par>
                                <p:cTn id="82" presetID="6" presetClass="entr" presetSubtype="16" fill="hold" grpId="0" nodeType="click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circle(in)">
                                      <p:cBhvr>
                                        <p:cTn id="84" dur="2000"/>
                                        <p:tgtEl>
                                          <p:spTgt spid="33"/>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35"/>
                                        </p:tgtEl>
                                        <p:attrNameLst>
                                          <p:attrName>style.visibility</p:attrName>
                                        </p:attrNameLst>
                                      </p:cBhvr>
                                      <p:to>
                                        <p:strVal val="visible"/>
                                      </p:to>
                                    </p:set>
                                    <p:animEffect transition="in" filter="fade">
                                      <p:cBhvr>
                                        <p:cTn id="89" dur="500"/>
                                        <p:tgtEl>
                                          <p:spTgt spid="35"/>
                                        </p:tgtEl>
                                      </p:cBhvr>
                                    </p:animEffect>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grpId="0" nodeType="clickEffect">
                                  <p:stCondLst>
                                    <p:cond delay="0"/>
                                  </p:stCondLst>
                                  <p:childTnLst>
                                    <p:set>
                                      <p:cBhvr>
                                        <p:cTn id="93" dur="1" fill="hold">
                                          <p:stCondLst>
                                            <p:cond delay="0"/>
                                          </p:stCondLst>
                                        </p:cTn>
                                        <p:tgtEl>
                                          <p:spTgt spid="34"/>
                                        </p:tgtEl>
                                        <p:attrNameLst>
                                          <p:attrName>style.visibility</p:attrName>
                                        </p:attrNameLst>
                                      </p:cBhvr>
                                      <p:to>
                                        <p:strVal val="visible"/>
                                      </p:to>
                                    </p:set>
                                    <p:anim calcmode="lin" valueType="num">
                                      <p:cBhvr>
                                        <p:cTn id="94" dur="500" fill="hold"/>
                                        <p:tgtEl>
                                          <p:spTgt spid="34"/>
                                        </p:tgtEl>
                                        <p:attrNameLst>
                                          <p:attrName>ppt_w</p:attrName>
                                        </p:attrNameLst>
                                      </p:cBhvr>
                                      <p:tavLst>
                                        <p:tav tm="0">
                                          <p:val>
                                            <p:fltVal val="0"/>
                                          </p:val>
                                        </p:tav>
                                        <p:tav tm="100000">
                                          <p:val>
                                            <p:strVal val="#ppt_w"/>
                                          </p:val>
                                        </p:tav>
                                      </p:tavLst>
                                    </p:anim>
                                    <p:anim calcmode="lin" valueType="num">
                                      <p:cBhvr>
                                        <p:cTn id="95" dur="500" fill="hold"/>
                                        <p:tgtEl>
                                          <p:spTgt spid="34"/>
                                        </p:tgtEl>
                                        <p:attrNameLst>
                                          <p:attrName>ppt_h</p:attrName>
                                        </p:attrNameLst>
                                      </p:cBhvr>
                                      <p:tavLst>
                                        <p:tav tm="0">
                                          <p:val>
                                            <p:fltVal val="0"/>
                                          </p:val>
                                        </p:tav>
                                        <p:tav tm="100000">
                                          <p:val>
                                            <p:strVal val="#ppt_h"/>
                                          </p:val>
                                        </p:tav>
                                      </p:tavLst>
                                    </p:anim>
                                    <p:animEffect transition="in" filter="fade">
                                      <p:cBhvr>
                                        <p:cTn id="96" dur="500"/>
                                        <p:tgtEl>
                                          <p:spTgt spid="34"/>
                                        </p:tgtEl>
                                      </p:cBhvr>
                                    </p:animEffect>
                                  </p:childTnLst>
                                </p:cTn>
                              </p:par>
                            </p:childTnLst>
                          </p:cTn>
                        </p:par>
                      </p:childTnLst>
                    </p:cTn>
                  </p:par>
                  <p:par>
                    <p:cTn id="97" fill="hold">
                      <p:stCondLst>
                        <p:cond delay="indefinite"/>
                      </p:stCondLst>
                      <p:childTnLst>
                        <p:par>
                          <p:cTn id="98" fill="hold">
                            <p:stCondLst>
                              <p:cond delay="0"/>
                            </p:stCondLst>
                            <p:childTnLst>
                              <p:par>
                                <p:cTn id="99" presetID="26" presetClass="emph" presetSubtype="0" fill="hold" nodeType="clickEffect">
                                  <p:stCondLst>
                                    <p:cond delay="0"/>
                                  </p:stCondLst>
                                  <p:childTnLst>
                                    <p:animEffect transition="out" filter="fade">
                                      <p:cBhvr>
                                        <p:cTn id="100" dur="500" tmFilter="0, 0; .2, .5; .8, .5; 1, 0"/>
                                        <p:tgtEl>
                                          <p:spTgt spid="23"/>
                                        </p:tgtEl>
                                      </p:cBhvr>
                                    </p:animEffect>
                                    <p:animScale>
                                      <p:cBhvr>
                                        <p:cTn id="101" dur="250" autoRev="1" fill="hold"/>
                                        <p:tgtEl>
                                          <p:spTgt spid="23"/>
                                        </p:tgtEl>
                                      </p:cBhvr>
                                      <p:by x="105000" y="105000"/>
                                    </p:animScale>
                                  </p:childTnLst>
                                </p:cTn>
                              </p:par>
                            </p:childTnLst>
                          </p:cTn>
                        </p:par>
                      </p:childTnLst>
                    </p:cTn>
                  </p:par>
                  <p:par>
                    <p:cTn id="102" fill="hold">
                      <p:stCondLst>
                        <p:cond delay="indefinite"/>
                      </p:stCondLst>
                      <p:childTnLst>
                        <p:par>
                          <p:cTn id="103" fill="hold">
                            <p:stCondLst>
                              <p:cond delay="0"/>
                            </p:stCondLst>
                            <p:childTnLst>
                              <p:par>
                                <p:cTn id="104" presetID="22" presetClass="entr" presetSubtype="4" fill="hold" grpId="0" nodeType="clickEffect">
                                  <p:stCondLst>
                                    <p:cond delay="0"/>
                                  </p:stCondLst>
                                  <p:childTnLst>
                                    <p:set>
                                      <p:cBhvr>
                                        <p:cTn id="105" dur="1" fill="hold">
                                          <p:stCondLst>
                                            <p:cond delay="0"/>
                                          </p:stCondLst>
                                        </p:cTn>
                                        <p:tgtEl>
                                          <p:spTgt spid="37"/>
                                        </p:tgtEl>
                                        <p:attrNameLst>
                                          <p:attrName>style.visibility</p:attrName>
                                        </p:attrNameLst>
                                      </p:cBhvr>
                                      <p:to>
                                        <p:strVal val="visible"/>
                                      </p:to>
                                    </p:set>
                                    <p:animEffect transition="in" filter="wipe(down)">
                                      <p:cBhvr>
                                        <p:cTn id="106" dur="500"/>
                                        <p:tgtEl>
                                          <p:spTgt spid="37"/>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4" fill="hold" grpId="0" nodeType="clickEffect">
                                  <p:stCondLst>
                                    <p:cond delay="0"/>
                                  </p:stCondLst>
                                  <p:childTnLst>
                                    <p:set>
                                      <p:cBhvr>
                                        <p:cTn id="110" dur="1" fill="hold">
                                          <p:stCondLst>
                                            <p:cond delay="0"/>
                                          </p:stCondLst>
                                        </p:cTn>
                                        <p:tgtEl>
                                          <p:spTgt spid="39"/>
                                        </p:tgtEl>
                                        <p:attrNameLst>
                                          <p:attrName>style.visibility</p:attrName>
                                        </p:attrNameLst>
                                      </p:cBhvr>
                                      <p:to>
                                        <p:strVal val="visible"/>
                                      </p:to>
                                    </p:set>
                                    <p:animEffect transition="in" filter="wipe(down)">
                                      <p:cBhvr>
                                        <p:cTn id="111" dur="500"/>
                                        <p:tgtEl>
                                          <p:spTgt spid="39"/>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4" fill="hold" nodeType="clickEffect">
                                  <p:stCondLst>
                                    <p:cond delay="0"/>
                                  </p:stCondLst>
                                  <p:childTnLst>
                                    <p:set>
                                      <p:cBhvr>
                                        <p:cTn id="115" dur="1" fill="hold">
                                          <p:stCondLst>
                                            <p:cond delay="0"/>
                                          </p:stCondLst>
                                        </p:cTn>
                                        <p:tgtEl>
                                          <p:spTgt spid="41"/>
                                        </p:tgtEl>
                                        <p:attrNameLst>
                                          <p:attrName>style.visibility</p:attrName>
                                        </p:attrNameLst>
                                      </p:cBhvr>
                                      <p:to>
                                        <p:strVal val="visible"/>
                                      </p:to>
                                    </p:set>
                                    <p:animEffect transition="in" filter="wipe(down)">
                                      <p:cBhvr>
                                        <p:cTn id="116" dur="500"/>
                                        <p:tgtEl>
                                          <p:spTgt spid="41"/>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4" fill="hold" grpId="0" nodeType="clickEffect">
                                  <p:stCondLst>
                                    <p:cond delay="0"/>
                                  </p:stCondLst>
                                  <p:childTnLst>
                                    <p:set>
                                      <p:cBhvr>
                                        <p:cTn id="120" dur="1" fill="hold">
                                          <p:stCondLst>
                                            <p:cond delay="0"/>
                                          </p:stCondLst>
                                        </p:cTn>
                                        <p:tgtEl>
                                          <p:spTgt spid="52"/>
                                        </p:tgtEl>
                                        <p:attrNameLst>
                                          <p:attrName>style.visibility</p:attrName>
                                        </p:attrNameLst>
                                      </p:cBhvr>
                                      <p:to>
                                        <p:strVal val="visible"/>
                                      </p:to>
                                    </p:set>
                                    <p:animEffect transition="in" filter="wipe(down)">
                                      <p:cBhvr>
                                        <p:cTn id="121" dur="500"/>
                                        <p:tgtEl>
                                          <p:spTgt spid="52"/>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53"/>
                                        </p:tgtEl>
                                        <p:attrNameLst>
                                          <p:attrName>style.visibility</p:attrName>
                                        </p:attrNameLst>
                                      </p:cBhvr>
                                      <p:to>
                                        <p:strVal val="visible"/>
                                      </p:to>
                                    </p:set>
                                    <p:animEffect transition="in" filter="wipe(down)">
                                      <p:cBhvr>
                                        <p:cTn id="124" dur="500"/>
                                        <p:tgtEl>
                                          <p:spTgt spid="53"/>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4" fill="hold" grpId="0" nodeType="clickEffect">
                                  <p:stCondLst>
                                    <p:cond delay="0"/>
                                  </p:stCondLst>
                                  <p:childTnLst>
                                    <p:set>
                                      <p:cBhvr>
                                        <p:cTn id="128" dur="1" fill="hold">
                                          <p:stCondLst>
                                            <p:cond delay="0"/>
                                          </p:stCondLst>
                                        </p:cTn>
                                        <p:tgtEl>
                                          <p:spTgt spid="49"/>
                                        </p:tgtEl>
                                        <p:attrNameLst>
                                          <p:attrName>style.visibility</p:attrName>
                                        </p:attrNameLst>
                                      </p:cBhvr>
                                      <p:to>
                                        <p:strVal val="visible"/>
                                      </p:to>
                                    </p:set>
                                    <p:animEffect transition="in" filter="wipe(down)">
                                      <p:cBhvr>
                                        <p:cTn id="129" dur="500"/>
                                        <p:tgtEl>
                                          <p:spTgt spid="49"/>
                                        </p:tgtEl>
                                      </p:cBhvr>
                                    </p:animEffect>
                                  </p:childTnLst>
                                </p:cTn>
                              </p:par>
                              <p:par>
                                <p:cTn id="130" presetID="22" presetClass="entr" presetSubtype="4" fill="hold" nodeType="withEffect">
                                  <p:stCondLst>
                                    <p:cond delay="0"/>
                                  </p:stCondLst>
                                  <p:childTnLst>
                                    <p:set>
                                      <p:cBhvr>
                                        <p:cTn id="131" dur="1" fill="hold">
                                          <p:stCondLst>
                                            <p:cond delay="0"/>
                                          </p:stCondLst>
                                        </p:cTn>
                                        <p:tgtEl>
                                          <p:spTgt spid="48"/>
                                        </p:tgtEl>
                                        <p:attrNameLst>
                                          <p:attrName>style.visibility</p:attrName>
                                        </p:attrNameLst>
                                      </p:cBhvr>
                                      <p:to>
                                        <p:strVal val="visible"/>
                                      </p:to>
                                    </p:set>
                                    <p:animEffect transition="in" filter="wipe(down)">
                                      <p:cBhvr>
                                        <p:cTn id="132" dur="500"/>
                                        <p:tgtEl>
                                          <p:spTgt spid="48"/>
                                        </p:tgtEl>
                                      </p:cBhvr>
                                    </p:animEffect>
                                  </p:childTnLst>
                                </p:cTn>
                              </p:par>
                              <p:par>
                                <p:cTn id="133" presetID="22" presetClass="entr" presetSubtype="4" fill="hold" nodeType="withEffect">
                                  <p:stCondLst>
                                    <p:cond delay="0"/>
                                  </p:stCondLst>
                                  <p:childTnLst>
                                    <p:set>
                                      <p:cBhvr>
                                        <p:cTn id="134" dur="1" fill="hold">
                                          <p:stCondLst>
                                            <p:cond delay="0"/>
                                          </p:stCondLst>
                                        </p:cTn>
                                        <p:tgtEl>
                                          <p:spTgt spid="45"/>
                                        </p:tgtEl>
                                        <p:attrNameLst>
                                          <p:attrName>style.visibility</p:attrName>
                                        </p:attrNameLst>
                                      </p:cBhvr>
                                      <p:to>
                                        <p:strVal val="visible"/>
                                      </p:to>
                                    </p:set>
                                    <p:animEffect transition="in" filter="wipe(down)">
                                      <p:cBhvr>
                                        <p:cTn id="135" dur="500"/>
                                        <p:tgtEl>
                                          <p:spTgt spid="45"/>
                                        </p:tgtEl>
                                      </p:cBhvr>
                                    </p:animEffect>
                                  </p:childTnLst>
                                </p:cTn>
                              </p:par>
                              <p:par>
                                <p:cTn id="136" presetID="22" presetClass="entr" presetSubtype="4" fill="hold" grpId="0" nodeType="withEffect">
                                  <p:stCondLst>
                                    <p:cond delay="0"/>
                                  </p:stCondLst>
                                  <p:childTnLst>
                                    <p:set>
                                      <p:cBhvr>
                                        <p:cTn id="137" dur="1" fill="hold">
                                          <p:stCondLst>
                                            <p:cond delay="0"/>
                                          </p:stCondLst>
                                        </p:cTn>
                                        <p:tgtEl>
                                          <p:spTgt spid="51"/>
                                        </p:tgtEl>
                                        <p:attrNameLst>
                                          <p:attrName>style.visibility</p:attrName>
                                        </p:attrNameLst>
                                      </p:cBhvr>
                                      <p:to>
                                        <p:strVal val="visible"/>
                                      </p:to>
                                    </p:set>
                                    <p:animEffect transition="in" filter="wipe(down)">
                                      <p:cBhvr>
                                        <p:cTn id="138" dur="500"/>
                                        <p:tgtEl>
                                          <p:spTgt spid="51"/>
                                        </p:tgtEl>
                                      </p:cBhvr>
                                    </p:animEffect>
                                  </p:childTnLst>
                                </p:cTn>
                              </p:par>
                            </p:childTnLst>
                          </p:cTn>
                        </p:par>
                      </p:childTnLst>
                    </p:cTn>
                  </p:par>
                  <p:par>
                    <p:cTn id="139" fill="hold">
                      <p:stCondLst>
                        <p:cond delay="indefinite"/>
                      </p:stCondLst>
                      <p:childTnLst>
                        <p:par>
                          <p:cTn id="140" fill="hold">
                            <p:stCondLst>
                              <p:cond delay="0"/>
                            </p:stCondLst>
                            <p:childTnLst>
                              <p:par>
                                <p:cTn id="141" presetID="53" presetClass="entr" presetSubtype="16" fill="hold" nodeType="click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p:cTn id="143" dur="500" fill="hold"/>
                                        <p:tgtEl>
                                          <p:spTgt spid="54"/>
                                        </p:tgtEl>
                                        <p:attrNameLst>
                                          <p:attrName>ppt_w</p:attrName>
                                        </p:attrNameLst>
                                      </p:cBhvr>
                                      <p:tavLst>
                                        <p:tav tm="0">
                                          <p:val>
                                            <p:fltVal val="0"/>
                                          </p:val>
                                        </p:tav>
                                        <p:tav tm="100000">
                                          <p:val>
                                            <p:strVal val="#ppt_w"/>
                                          </p:val>
                                        </p:tav>
                                      </p:tavLst>
                                    </p:anim>
                                    <p:anim calcmode="lin" valueType="num">
                                      <p:cBhvr>
                                        <p:cTn id="144" dur="500" fill="hold"/>
                                        <p:tgtEl>
                                          <p:spTgt spid="54"/>
                                        </p:tgtEl>
                                        <p:attrNameLst>
                                          <p:attrName>ppt_h</p:attrName>
                                        </p:attrNameLst>
                                      </p:cBhvr>
                                      <p:tavLst>
                                        <p:tav tm="0">
                                          <p:val>
                                            <p:fltVal val="0"/>
                                          </p:val>
                                        </p:tav>
                                        <p:tav tm="100000">
                                          <p:val>
                                            <p:strVal val="#ppt_h"/>
                                          </p:val>
                                        </p:tav>
                                      </p:tavLst>
                                    </p:anim>
                                    <p:animEffect transition="in" filter="fade">
                                      <p:cBhvr>
                                        <p:cTn id="145" dur="500"/>
                                        <p:tgtEl>
                                          <p:spTgt spid="54"/>
                                        </p:tgtEl>
                                      </p:cBhvr>
                                    </p:animEffect>
                                  </p:childTnLst>
                                </p:cTn>
                              </p:par>
                            </p:childTnLst>
                          </p:cTn>
                        </p:par>
                      </p:childTnLst>
                    </p:cTn>
                  </p:par>
                  <p:par>
                    <p:cTn id="146" fill="hold">
                      <p:stCondLst>
                        <p:cond delay="indefinite"/>
                      </p:stCondLst>
                      <p:childTnLst>
                        <p:par>
                          <p:cTn id="147" fill="hold">
                            <p:stCondLst>
                              <p:cond delay="0"/>
                            </p:stCondLst>
                            <p:childTnLst>
                              <p:par>
                                <p:cTn id="148" presetID="22" presetClass="entr" presetSubtype="4" fill="hold" grpId="0" nodeType="clickEffect">
                                  <p:stCondLst>
                                    <p:cond delay="0"/>
                                  </p:stCondLst>
                                  <p:childTnLst>
                                    <p:set>
                                      <p:cBhvr>
                                        <p:cTn id="149" dur="1" fill="hold">
                                          <p:stCondLst>
                                            <p:cond delay="0"/>
                                          </p:stCondLst>
                                        </p:cTn>
                                        <p:tgtEl>
                                          <p:spTgt spid="58"/>
                                        </p:tgtEl>
                                        <p:attrNameLst>
                                          <p:attrName>style.visibility</p:attrName>
                                        </p:attrNameLst>
                                      </p:cBhvr>
                                      <p:to>
                                        <p:strVal val="visible"/>
                                      </p:to>
                                    </p:set>
                                    <p:animEffect transition="in" filter="wipe(down)">
                                      <p:cBhvr>
                                        <p:cTn id="150" dur="500"/>
                                        <p:tgtEl>
                                          <p:spTgt spid="58"/>
                                        </p:tgtEl>
                                      </p:cBhvr>
                                    </p:animEffect>
                                  </p:childTnLst>
                                </p:cTn>
                              </p:par>
                            </p:childTnLst>
                          </p:cTn>
                        </p:par>
                      </p:childTnLst>
                    </p:cTn>
                  </p:par>
                  <p:par>
                    <p:cTn id="151" fill="hold">
                      <p:stCondLst>
                        <p:cond delay="indefinite"/>
                      </p:stCondLst>
                      <p:childTnLst>
                        <p:par>
                          <p:cTn id="152" fill="hold">
                            <p:stCondLst>
                              <p:cond delay="0"/>
                            </p:stCondLst>
                            <p:childTnLst>
                              <p:par>
                                <p:cTn id="153" presetID="22" presetClass="entr" presetSubtype="4" fill="hold" grpId="0" nodeType="clickEffect">
                                  <p:stCondLst>
                                    <p:cond delay="0"/>
                                  </p:stCondLst>
                                  <p:childTnLst>
                                    <p:set>
                                      <p:cBhvr>
                                        <p:cTn id="154" dur="1" fill="hold">
                                          <p:stCondLst>
                                            <p:cond delay="0"/>
                                          </p:stCondLst>
                                        </p:cTn>
                                        <p:tgtEl>
                                          <p:spTgt spid="59"/>
                                        </p:tgtEl>
                                        <p:attrNameLst>
                                          <p:attrName>style.visibility</p:attrName>
                                        </p:attrNameLst>
                                      </p:cBhvr>
                                      <p:to>
                                        <p:strVal val="visible"/>
                                      </p:to>
                                    </p:set>
                                    <p:animEffect transition="in" filter="wipe(down)">
                                      <p:cBhvr>
                                        <p:cTn id="155"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15" grpId="0"/>
      <p:bldP spid="16" grpId="0"/>
      <p:bldP spid="20" grpId="0"/>
      <p:bldP spid="21" grpId="0"/>
      <p:bldP spid="24" grpId="0"/>
      <p:bldP spid="26" grpId="0" animBg="1"/>
      <p:bldP spid="27" grpId="0" animBg="1"/>
      <p:bldP spid="30" grpId="0"/>
      <p:bldP spid="31" grpId="0"/>
      <p:bldP spid="33" grpId="0"/>
      <p:bldP spid="34" grpId="0"/>
      <p:bldP spid="35" grpId="0"/>
      <p:bldP spid="37" grpId="0"/>
      <p:bldP spid="39" grpId="0" animBg="1"/>
      <p:bldP spid="49" grpId="0"/>
      <p:bldP spid="51" grpId="0"/>
      <p:bldP spid="52" grpId="0"/>
      <p:bldP spid="53" grpId="0"/>
      <p:bldP spid="58" grpId="0"/>
      <p:bldP spid="5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3CEB66D0-90FE-4E7D-A3C9-29631D03E2BB}"/>
              </a:ext>
            </a:extLst>
          </p:cNvPr>
          <p:cNvPicPr>
            <a:picLocks noChangeAspect="1"/>
          </p:cNvPicPr>
          <p:nvPr/>
        </p:nvPicPr>
        <p:blipFill>
          <a:blip r:embed="rId2"/>
          <a:stretch>
            <a:fillRect/>
          </a:stretch>
        </p:blipFill>
        <p:spPr>
          <a:xfrm>
            <a:off x="678673" y="64972"/>
            <a:ext cx="6992326" cy="1648055"/>
          </a:xfrm>
          <a:prstGeom prst="rect">
            <a:avLst/>
          </a:prstGeom>
        </p:spPr>
      </p:pic>
      <p:pic>
        <p:nvPicPr>
          <p:cNvPr id="3" name="Рисунок 2">
            <a:extLst>
              <a:ext uri="{FF2B5EF4-FFF2-40B4-BE49-F238E27FC236}">
                <a16:creationId xmlns:a16="http://schemas.microsoft.com/office/drawing/2014/main" id="{A96C053F-1578-4F09-91FF-9467DCC3CCF0}"/>
              </a:ext>
            </a:extLst>
          </p:cNvPr>
          <p:cNvPicPr>
            <a:picLocks noChangeAspect="1"/>
          </p:cNvPicPr>
          <p:nvPr/>
        </p:nvPicPr>
        <p:blipFill>
          <a:blip r:embed="rId3"/>
          <a:stretch>
            <a:fillRect/>
          </a:stretch>
        </p:blipFill>
        <p:spPr>
          <a:xfrm>
            <a:off x="631042" y="3149510"/>
            <a:ext cx="7039957" cy="676369"/>
          </a:xfrm>
          <a:prstGeom prst="rect">
            <a:avLst/>
          </a:prstGeom>
        </p:spPr>
      </p:pic>
      <mc:AlternateContent xmlns:mc="http://schemas.openxmlformats.org/markup-compatibility/2006" xmlns:a14="http://schemas.microsoft.com/office/drawing/2010/main">
        <mc:Choice Requires="a14">
          <p:sp>
            <p:nvSpPr>
              <p:cNvPr id="4" name="Прямоугольник 3">
                <a:extLst>
                  <a:ext uri="{FF2B5EF4-FFF2-40B4-BE49-F238E27FC236}">
                    <a16:creationId xmlns:a16="http://schemas.microsoft.com/office/drawing/2014/main" id="{F61BEE21-5C06-4EEE-9CD5-A823B89ED93F}"/>
                  </a:ext>
                </a:extLst>
              </p:cNvPr>
              <p:cNvSpPr/>
              <p:nvPr/>
            </p:nvSpPr>
            <p:spPr>
              <a:xfrm>
                <a:off x="1627018" y="1663478"/>
                <a:ext cx="231345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2400" i="1" smtClean="0">
                              <a:solidFill>
                                <a:srgbClr val="7030A0"/>
                              </a:solidFill>
                              <a:latin typeface="Cambria Math" panose="02040503050406030204" pitchFamily="18" charset="0"/>
                            </a:rPr>
                          </m:ctrlPr>
                        </m:sSubPr>
                        <m:e>
                          <m:r>
                            <a:rPr lang="en-US" sz="2400" b="0" i="1" smtClean="0">
                              <a:solidFill>
                                <a:srgbClr val="7030A0"/>
                              </a:solidFill>
                              <a:latin typeface="Cambria Math" panose="02040503050406030204" pitchFamily="18" charset="0"/>
                            </a:rPr>
                            <m:t>𝐴</m:t>
                          </m:r>
                        </m:e>
                        <m:sub>
                          <m:r>
                            <a:rPr lang="en-US" sz="2400" b="0" i="1" smtClean="0">
                              <a:solidFill>
                                <a:srgbClr val="7030A0"/>
                              </a:solidFill>
                              <a:latin typeface="Cambria Math" panose="02040503050406030204" pitchFamily="18" charset="0"/>
                            </a:rPr>
                            <m:t>3</m:t>
                          </m:r>
                        </m:sub>
                      </m:sSub>
                      <m:r>
                        <a:rPr lang="en-US" sz="2400" b="0" i="1" smtClean="0">
                          <a:solidFill>
                            <a:srgbClr val="7030A0"/>
                          </a:solidFill>
                          <a:latin typeface="Cambria Math" panose="02040503050406030204" pitchFamily="18" charset="0"/>
                        </a:rPr>
                        <m:t>=</m:t>
                      </m:r>
                      <m:r>
                        <a:rPr lang="ru-RU" sz="2400" b="0" i="1" smtClean="0">
                          <a:solidFill>
                            <a:srgbClr val="7030A0"/>
                          </a:solidFill>
                          <a:latin typeface="Cambria Math" panose="02040503050406030204" pitchFamily="18" charset="0"/>
                          <a:ea typeface="Cambria Math" panose="02040503050406030204" pitchFamily="18" charset="0"/>
                        </a:rPr>
                        <m:t> </m:t>
                      </m:r>
                      <m:sSub>
                        <m:sSubPr>
                          <m:ctrlPr>
                            <a:rPr lang="ru-RU" sz="2400" b="0" i="1" smtClean="0">
                              <a:solidFill>
                                <a:srgbClr val="7030A0"/>
                              </a:solidFill>
                              <a:latin typeface="Cambria Math" panose="02040503050406030204" pitchFamily="18" charset="0"/>
                              <a:ea typeface="Cambria Math" panose="02040503050406030204" pitchFamily="18" charset="0"/>
                            </a:rPr>
                          </m:ctrlPr>
                        </m:sSubPr>
                        <m:e>
                          <m:r>
                            <a:rPr lang="en-US" sz="2400" b="0" i="1" smtClean="0">
                              <a:solidFill>
                                <a:srgbClr val="7030A0"/>
                              </a:solidFill>
                              <a:latin typeface="Cambria Math" panose="02040503050406030204" pitchFamily="18" charset="0"/>
                              <a:ea typeface="Cambria Math" panose="02040503050406030204" pitchFamily="18" charset="0"/>
                            </a:rPr>
                            <m:t>𝐴</m:t>
                          </m:r>
                        </m:e>
                        <m:sub>
                          <m:r>
                            <a:rPr lang="en-US" sz="2400" b="0" i="1" smtClean="0">
                              <a:solidFill>
                                <a:srgbClr val="7030A0"/>
                              </a:solidFill>
                              <a:latin typeface="Cambria Math" panose="02040503050406030204" pitchFamily="18" charset="0"/>
                              <a:ea typeface="Cambria Math" panose="02040503050406030204" pitchFamily="18" charset="0"/>
                            </a:rPr>
                            <m:t>4</m:t>
                          </m:r>
                        </m:sub>
                      </m:sSub>
                      <m:r>
                        <a:rPr lang="en-US" sz="2400" b="0" i="1" smtClean="0">
                          <a:solidFill>
                            <a:srgbClr val="7030A0"/>
                          </a:solidFill>
                          <a:latin typeface="Cambria Math" panose="02040503050406030204" pitchFamily="18" charset="0"/>
                          <a:ea typeface="Cambria Math" panose="02040503050406030204" pitchFamily="18" charset="0"/>
                        </a:rPr>
                        <m:t>+</m:t>
                      </m:r>
                      <m:r>
                        <a:rPr lang="ru-RU" sz="2400" b="0" i="1" smtClean="0">
                          <a:solidFill>
                            <a:srgbClr val="7030A0"/>
                          </a:solidFill>
                          <a:latin typeface="Cambria Math" panose="02040503050406030204" pitchFamily="18" charset="0"/>
                          <a:ea typeface="Cambria Math" panose="02040503050406030204" pitchFamily="18" charset="0"/>
                        </a:rPr>
                        <m:t>  </m:t>
                      </m:r>
                      <m:sSub>
                        <m:sSubPr>
                          <m:ctrlPr>
                            <a:rPr lang="ru-RU" sz="2400" i="1" smtClean="0">
                              <a:solidFill>
                                <a:srgbClr val="7030A0"/>
                              </a:solidFill>
                              <a:latin typeface="Cambria Math" panose="02040503050406030204" pitchFamily="18" charset="0"/>
                              <a:ea typeface="Cambria Math" panose="02040503050406030204" pitchFamily="18" charset="0"/>
                            </a:rPr>
                          </m:ctrlPr>
                        </m:sSubPr>
                        <m:e>
                          <m:r>
                            <a:rPr lang="en-US" sz="2400" b="0" i="1" smtClean="0">
                              <a:solidFill>
                                <a:srgbClr val="7030A0"/>
                              </a:solidFill>
                              <a:latin typeface="Cambria Math" panose="02040503050406030204" pitchFamily="18" charset="0"/>
                              <a:ea typeface="Cambria Math" panose="02040503050406030204" pitchFamily="18" charset="0"/>
                            </a:rPr>
                            <m:t>𝐴</m:t>
                          </m:r>
                        </m:e>
                        <m:sub>
                          <m:r>
                            <a:rPr lang="en-US" sz="2400" b="0" i="1" smtClean="0">
                              <a:solidFill>
                                <a:srgbClr val="7030A0"/>
                              </a:solidFill>
                              <a:latin typeface="Cambria Math" panose="02040503050406030204" pitchFamily="18" charset="0"/>
                              <a:ea typeface="Cambria Math" panose="02040503050406030204" pitchFamily="18" charset="0"/>
                            </a:rPr>
                            <m:t>4</m:t>
                          </m:r>
                        </m:sub>
                      </m:sSub>
                    </m:oMath>
                  </m:oMathPara>
                </a14:m>
                <a:endParaRPr lang="ru-RU" sz="2400" dirty="0">
                  <a:solidFill>
                    <a:srgbClr val="7030A0"/>
                  </a:solidFill>
                </a:endParaRPr>
              </a:p>
            </p:txBody>
          </p:sp>
        </mc:Choice>
        <mc:Fallback xmlns="">
          <p:sp>
            <p:nvSpPr>
              <p:cNvPr id="4" name="Прямоугольник 3">
                <a:extLst>
                  <a:ext uri="{FF2B5EF4-FFF2-40B4-BE49-F238E27FC236}">
                    <a16:creationId xmlns:a16="http://schemas.microsoft.com/office/drawing/2014/main" id="{F61BEE21-5C06-4EEE-9CD5-A823B89ED93F}"/>
                  </a:ext>
                </a:extLst>
              </p:cNvPr>
              <p:cNvSpPr>
                <a:spLocks noRot="1" noChangeAspect="1" noMove="1" noResize="1" noEditPoints="1" noAdjustHandles="1" noChangeArrowheads="1" noChangeShapeType="1" noTextEdit="1"/>
              </p:cNvSpPr>
              <p:nvPr/>
            </p:nvSpPr>
            <p:spPr>
              <a:xfrm>
                <a:off x="1627018" y="1663478"/>
                <a:ext cx="2313454" cy="461665"/>
              </a:xfrm>
              <a:prstGeom prst="rect">
                <a:avLst/>
              </a:prstGeom>
              <a:blipFill>
                <a:blip r:embed="rId4"/>
                <a:stretch>
                  <a:fillRect b="-2632"/>
                </a:stretch>
              </a:blipFill>
            </p:spPr>
            <p:txBody>
              <a:bodyPr/>
              <a:lstStyle/>
              <a:p>
                <a:r>
                  <a:rPr lang="ru-RU">
                    <a:noFill/>
                  </a:rPr>
                  <a:t> </a:t>
                </a:r>
              </a:p>
            </p:txBody>
          </p:sp>
        </mc:Fallback>
      </mc:AlternateContent>
      <p:sp>
        <p:nvSpPr>
          <p:cNvPr id="5" name="Прямоугольник 4">
            <a:extLst>
              <a:ext uri="{FF2B5EF4-FFF2-40B4-BE49-F238E27FC236}">
                <a16:creationId xmlns:a16="http://schemas.microsoft.com/office/drawing/2014/main" id="{9463DC5E-D8A2-41FF-A95E-FF4FE1663B0A}"/>
              </a:ext>
            </a:extLst>
          </p:cNvPr>
          <p:cNvSpPr/>
          <p:nvPr/>
        </p:nvSpPr>
        <p:spPr>
          <a:xfrm>
            <a:off x="8031217" y="490460"/>
            <a:ext cx="895927" cy="117301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dirty="0"/>
              <a:t>А</a:t>
            </a:r>
            <a:r>
              <a:rPr lang="en-US" baseline="-25000" dirty="0"/>
              <a:t>4</a:t>
            </a:r>
            <a:endParaRPr lang="ru-RU" baseline="-25000" dirty="0"/>
          </a:p>
        </p:txBody>
      </p:sp>
      <p:sp>
        <p:nvSpPr>
          <p:cNvPr id="6" name="Прямоугольник 5">
            <a:extLst>
              <a:ext uri="{FF2B5EF4-FFF2-40B4-BE49-F238E27FC236}">
                <a16:creationId xmlns:a16="http://schemas.microsoft.com/office/drawing/2014/main" id="{A0D0288C-4FCA-458E-9A28-804D1BC9EED1}"/>
              </a:ext>
            </a:extLst>
          </p:cNvPr>
          <p:cNvSpPr/>
          <p:nvPr/>
        </p:nvSpPr>
        <p:spPr>
          <a:xfrm>
            <a:off x="8927144" y="490460"/>
            <a:ext cx="895927" cy="117301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dirty="0"/>
              <a:t>А</a:t>
            </a:r>
            <a:r>
              <a:rPr lang="en-US" baseline="-25000" dirty="0"/>
              <a:t>4</a:t>
            </a:r>
            <a:endParaRPr lang="ru-RU" baseline="-25000" dirty="0"/>
          </a:p>
        </p:txBody>
      </p:sp>
      <p:cxnSp>
        <p:nvCxnSpPr>
          <p:cNvPr id="8" name="Прямая со стрелкой 7">
            <a:extLst>
              <a:ext uri="{FF2B5EF4-FFF2-40B4-BE49-F238E27FC236}">
                <a16:creationId xmlns:a16="http://schemas.microsoft.com/office/drawing/2014/main" id="{AB9B5A64-FEED-4A74-AF61-F3B59C0E9844}"/>
              </a:ext>
            </a:extLst>
          </p:cNvPr>
          <p:cNvCxnSpPr/>
          <p:nvPr/>
        </p:nvCxnSpPr>
        <p:spPr>
          <a:xfrm>
            <a:off x="8192655" y="490460"/>
            <a:ext cx="0" cy="1173018"/>
          </a:xfrm>
          <a:prstGeom prst="straightConnector1">
            <a:avLst/>
          </a:prstGeom>
          <a:ln w="28575">
            <a:solidFill>
              <a:srgbClr val="CC33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a:extLst>
              <a:ext uri="{FF2B5EF4-FFF2-40B4-BE49-F238E27FC236}">
                <a16:creationId xmlns:a16="http://schemas.microsoft.com/office/drawing/2014/main" id="{54E273F5-723B-4857-A34E-52A2F7CE65D1}"/>
              </a:ext>
            </a:extLst>
          </p:cNvPr>
          <p:cNvCxnSpPr>
            <a:cxnSpLocks/>
          </p:cNvCxnSpPr>
          <p:nvPr/>
        </p:nvCxnSpPr>
        <p:spPr>
          <a:xfrm flipV="1">
            <a:off x="9906395" y="490461"/>
            <a:ext cx="0" cy="1173017"/>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10" name="Прямая со стрелкой 9">
            <a:extLst>
              <a:ext uri="{FF2B5EF4-FFF2-40B4-BE49-F238E27FC236}">
                <a16:creationId xmlns:a16="http://schemas.microsoft.com/office/drawing/2014/main" id="{8B8A826F-4859-402C-87D6-7BDE48D01DF1}"/>
              </a:ext>
            </a:extLst>
          </p:cNvPr>
          <p:cNvCxnSpPr/>
          <p:nvPr/>
        </p:nvCxnSpPr>
        <p:spPr>
          <a:xfrm>
            <a:off x="8987179" y="397164"/>
            <a:ext cx="895927"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8F3752A-E7F0-40DF-A5FE-7D8BA7B8CD28}"/>
                  </a:ext>
                </a:extLst>
              </p:cNvPr>
              <p:cNvSpPr txBox="1"/>
              <p:nvPr/>
            </p:nvSpPr>
            <p:spPr>
              <a:xfrm>
                <a:off x="9274841" y="166814"/>
                <a:ext cx="320601"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1" i="1" smtClean="0">
                          <a:latin typeface="Cambria Math" panose="02040503050406030204" pitchFamily="18" charset="0"/>
                        </a:rPr>
                        <m:t>𝟐𝟏𝟎</m:t>
                      </m:r>
                    </m:oMath>
                  </m:oMathPara>
                </a14:m>
                <a:endParaRPr lang="ru-RU" sz="1600" b="1" dirty="0"/>
              </a:p>
            </p:txBody>
          </p:sp>
        </mc:Choice>
        <mc:Fallback xmlns="">
          <p:sp>
            <p:nvSpPr>
              <p:cNvPr id="14" name="TextBox 13">
                <a:extLst>
                  <a:ext uri="{FF2B5EF4-FFF2-40B4-BE49-F238E27FC236}">
                    <a16:creationId xmlns:a16="http://schemas.microsoft.com/office/drawing/2014/main" id="{78F3752A-E7F0-40DF-A5FE-7D8BA7B8CD28}"/>
                  </a:ext>
                </a:extLst>
              </p:cNvPr>
              <p:cNvSpPr txBox="1">
                <a:spLocks noRot="1" noChangeAspect="1" noMove="1" noResize="1" noEditPoints="1" noAdjustHandles="1" noChangeArrowheads="1" noChangeShapeType="1" noTextEdit="1"/>
              </p:cNvSpPr>
              <p:nvPr/>
            </p:nvSpPr>
            <p:spPr>
              <a:xfrm>
                <a:off x="9274841" y="166814"/>
                <a:ext cx="320601" cy="184666"/>
              </a:xfrm>
              <a:prstGeom prst="rect">
                <a:avLst/>
              </a:prstGeom>
              <a:blipFill>
                <a:blip r:embed="rId5"/>
                <a:stretch>
                  <a:fillRect l="-9434" r="-9434" b="-6452"/>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20491FF-1158-4C5F-A720-9791C2306378}"/>
                  </a:ext>
                </a:extLst>
              </p:cNvPr>
              <p:cNvSpPr txBox="1"/>
              <p:nvPr/>
            </p:nvSpPr>
            <p:spPr>
              <a:xfrm>
                <a:off x="9989720" y="984636"/>
                <a:ext cx="320601"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1" i="1" smtClean="0">
                          <a:latin typeface="Cambria Math" panose="02040503050406030204" pitchFamily="18" charset="0"/>
                        </a:rPr>
                        <m:t>𝟐𝟗𝟕</m:t>
                      </m:r>
                    </m:oMath>
                  </m:oMathPara>
                </a14:m>
                <a:endParaRPr lang="ru-RU" sz="1600" b="1" dirty="0"/>
              </a:p>
            </p:txBody>
          </p:sp>
        </mc:Choice>
        <mc:Fallback xmlns="">
          <p:sp>
            <p:nvSpPr>
              <p:cNvPr id="15" name="TextBox 14">
                <a:extLst>
                  <a:ext uri="{FF2B5EF4-FFF2-40B4-BE49-F238E27FC236}">
                    <a16:creationId xmlns:a16="http://schemas.microsoft.com/office/drawing/2014/main" id="{A20491FF-1158-4C5F-A720-9791C2306378}"/>
                  </a:ext>
                </a:extLst>
              </p:cNvPr>
              <p:cNvSpPr txBox="1">
                <a:spLocks noRot="1" noChangeAspect="1" noMove="1" noResize="1" noEditPoints="1" noAdjustHandles="1" noChangeArrowheads="1" noChangeShapeType="1" noTextEdit="1"/>
              </p:cNvSpPr>
              <p:nvPr/>
            </p:nvSpPr>
            <p:spPr>
              <a:xfrm>
                <a:off x="9989720" y="984636"/>
                <a:ext cx="320601" cy="184666"/>
              </a:xfrm>
              <a:prstGeom prst="rect">
                <a:avLst/>
              </a:prstGeom>
              <a:blipFill>
                <a:blip r:embed="rId6"/>
                <a:stretch>
                  <a:fillRect l="-9615" r="-11538" b="-10000"/>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1620DAE9-5AEF-4517-AC3C-51D1E3AA61AC}"/>
                  </a:ext>
                </a:extLst>
              </p:cNvPr>
              <p:cNvSpPr txBox="1"/>
              <p:nvPr/>
            </p:nvSpPr>
            <p:spPr>
              <a:xfrm>
                <a:off x="1791854" y="2186764"/>
                <a:ext cx="113653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297</m:t>
                      </m:r>
                      <m:r>
                        <a:rPr lang="en-US" b="0" i="1" smtClean="0">
                          <a:latin typeface="Cambria Math" panose="02040503050406030204" pitchFamily="18" charset="0"/>
                          <a:ea typeface="Cambria Math" panose="02040503050406030204" pitchFamily="18" charset="0"/>
                        </a:rPr>
                        <m:t>≈300</m:t>
                      </m:r>
                    </m:oMath>
                  </m:oMathPara>
                </a14:m>
                <a:endParaRPr lang="ru-RU" dirty="0"/>
              </a:p>
            </p:txBody>
          </p:sp>
        </mc:Choice>
        <mc:Fallback xmlns="">
          <p:sp>
            <p:nvSpPr>
              <p:cNvPr id="16" name="TextBox 15">
                <a:extLst>
                  <a:ext uri="{FF2B5EF4-FFF2-40B4-BE49-F238E27FC236}">
                    <a16:creationId xmlns:a16="http://schemas.microsoft.com/office/drawing/2014/main" id="{1620DAE9-5AEF-4517-AC3C-51D1E3AA61AC}"/>
                  </a:ext>
                </a:extLst>
              </p:cNvPr>
              <p:cNvSpPr txBox="1">
                <a:spLocks noRot="1" noChangeAspect="1" noMove="1" noResize="1" noEditPoints="1" noAdjustHandles="1" noChangeArrowheads="1" noChangeShapeType="1" noTextEdit="1"/>
              </p:cNvSpPr>
              <p:nvPr/>
            </p:nvSpPr>
            <p:spPr>
              <a:xfrm>
                <a:off x="1791854" y="2186764"/>
                <a:ext cx="1136530" cy="276999"/>
              </a:xfrm>
              <a:prstGeom prst="rect">
                <a:avLst/>
              </a:prstGeom>
              <a:blipFill>
                <a:blip r:embed="rId7"/>
                <a:stretch>
                  <a:fillRect l="-4301" r="-3763" b="-8889"/>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510EDF9E-A543-4E4D-A0E5-C22F7AC7D6AF}"/>
                  </a:ext>
                </a:extLst>
              </p:cNvPr>
              <p:cNvSpPr txBox="1"/>
              <p:nvPr/>
            </p:nvSpPr>
            <p:spPr>
              <a:xfrm>
                <a:off x="1227800" y="2654432"/>
                <a:ext cx="2264637"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ru-RU" sz="2000" b="0" i="0" smtClean="0">
                          <a:solidFill>
                            <a:schemeClr val="tx1"/>
                          </a:solidFill>
                          <a:latin typeface="Cambria Math" panose="02040503050406030204" pitchFamily="18" charset="0"/>
                        </a:rPr>
                        <m:t>Ответ:</m:t>
                      </m:r>
                      <m:r>
                        <a:rPr lang="en-US" sz="2000" b="1" i="0" smtClean="0">
                          <a:solidFill>
                            <a:srgbClr val="FF0000"/>
                          </a:solidFill>
                          <a:latin typeface="Cambria Math" panose="02040503050406030204" pitchFamily="18" charset="0"/>
                        </a:rPr>
                        <m:t>𝟑𝟎𝟎</m:t>
                      </m:r>
                    </m:oMath>
                  </m:oMathPara>
                </a14:m>
                <a:endParaRPr lang="ru-RU" sz="2000" b="1" dirty="0">
                  <a:solidFill>
                    <a:schemeClr val="tx1"/>
                  </a:solidFill>
                </a:endParaRPr>
              </a:p>
            </p:txBody>
          </p:sp>
        </mc:Choice>
        <mc:Fallback xmlns="">
          <p:sp>
            <p:nvSpPr>
              <p:cNvPr id="17" name="TextBox 16">
                <a:extLst>
                  <a:ext uri="{FF2B5EF4-FFF2-40B4-BE49-F238E27FC236}">
                    <a16:creationId xmlns:a16="http://schemas.microsoft.com/office/drawing/2014/main" id="{510EDF9E-A543-4E4D-A0E5-C22F7AC7D6AF}"/>
                  </a:ext>
                </a:extLst>
              </p:cNvPr>
              <p:cNvSpPr txBox="1">
                <a:spLocks noRot="1" noChangeAspect="1" noMove="1" noResize="1" noEditPoints="1" noAdjustHandles="1" noChangeArrowheads="1" noChangeShapeType="1" noTextEdit="1"/>
              </p:cNvSpPr>
              <p:nvPr/>
            </p:nvSpPr>
            <p:spPr>
              <a:xfrm>
                <a:off x="1227800" y="2654432"/>
                <a:ext cx="2264637" cy="307777"/>
              </a:xfrm>
              <a:prstGeom prst="rect">
                <a:avLst/>
              </a:prstGeom>
              <a:blipFill>
                <a:blip r:embed="rId8"/>
                <a:stretch>
                  <a:fillRect b="-7843"/>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8" name="Прямоугольник 17">
                <a:extLst>
                  <a:ext uri="{FF2B5EF4-FFF2-40B4-BE49-F238E27FC236}">
                    <a16:creationId xmlns:a16="http://schemas.microsoft.com/office/drawing/2014/main" id="{2582CBDB-9831-450C-AA1D-777A6A630090}"/>
                  </a:ext>
                </a:extLst>
              </p:cNvPr>
              <p:cNvSpPr/>
              <p:nvPr/>
            </p:nvSpPr>
            <p:spPr>
              <a:xfrm>
                <a:off x="1775107" y="3755743"/>
                <a:ext cx="172444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2400" i="1" smtClean="0">
                              <a:solidFill>
                                <a:srgbClr val="7030A0"/>
                              </a:solidFill>
                              <a:latin typeface="Cambria Math" panose="02040503050406030204" pitchFamily="18" charset="0"/>
                              <a:ea typeface="Cambria Math" panose="02040503050406030204" pitchFamily="18" charset="0"/>
                            </a:rPr>
                          </m:ctrlPr>
                        </m:sSubPr>
                        <m:e>
                          <m:r>
                            <a:rPr lang="en-US" sz="2400" b="0" i="1" smtClean="0">
                              <a:solidFill>
                                <a:srgbClr val="7030A0"/>
                              </a:solidFill>
                              <a:latin typeface="Cambria Math" panose="02040503050406030204" pitchFamily="18" charset="0"/>
                              <a:ea typeface="Cambria Math" panose="02040503050406030204" pitchFamily="18" charset="0"/>
                            </a:rPr>
                            <m:t>𝐴</m:t>
                          </m:r>
                        </m:e>
                        <m:sub>
                          <m:r>
                            <a:rPr lang="en-US" sz="2400" b="0" i="1" smtClean="0">
                              <a:solidFill>
                                <a:srgbClr val="7030A0"/>
                              </a:solidFill>
                              <a:latin typeface="Cambria Math" panose="02040503050406030204" pitchFamily="18" charset="0"/>
                              <a:ea typeface="Cambria Math" panose="02040503050406030204" pitchFamily="18" charset="0"/>
                            </a:rPr>
                            <m:t>5</m:t>
                          </m:r>
                        </m:sub>
                      </m:sSub>
                      <m:r>
                        <a:rPr lang="en-US" sz="2400" b="0" i="1" smtClean="0">
                          <a:solidFill>
                            <a:srgbClr val="7030A0"/>
                          </a:solidFill>
                          <a:latin typeface="Cambria Math" panose="02040503050406030204" pitchFamily="18" charset="0"/>
                          <a:ea typeface="Cambria Math" panose="02040503050406030204" pitchFamily="18" charset="0"/>
                        </a:rPr>
                        <m:t>=</m:t>
                      </m:r>
                      <m:r>
                        <a:rPr lang="ru-RU" sz="2400" b="0" i="1" smtClean="0">
                          <a:solidFill>
                            <a:srgbClr val="7030A0"/>
                          </a:solidFill>
                          <a:latin typeface="Cambria Math" panose="02040503050406030204" pitchFamily="18" charset="0"/>
                          <a:ea typeface="Cambria Math" panose="02040503050406030204" pitchFamily="18" charset="0"/>
                        </a:rPr>
                        <m:t> </m:t>
                      </m:r>
                      <m:sSub>
                        <m:sSubPr>
                          <m:ctrlPr>
                            <a:rPr lang="ru-RU" sz="2400" i="1" smtClean="0">
                              <a:solidFill>
                                <a:srgbClr val="7030A0"/>
                              </a:solidFill>
                              <a:latin typeface="Cambria Math" panose="02040503050406030204" pitchFamily="18" charset="0"/>
                              <a:ea typeface="Cambria Math" panose="02040503050406030204" pitchFamily="18" charset="0"/>
                            </a:rPr>
                          </m:ctrlPr>
                        </m:sSubPr>
                        <m:e>
                          <m:r>
                            <a:rPr lang="en-US" sz="2400" b="0" i="1" smtClean="0">
                              <a:solidFill>
                                <a:srgbClr val="7030A0"/>
                              </a:solidFill>
                              <a:latin typeface="Cambria Math" panose="02040503050406030204" pitchFamily="18" charset="0"/>
                              <a:ea typeface="Cambria Math" panose="02040503050406030204" pitchFamily="18" charset="0"/>
                            </a:rPr>
                            <m:t>𝐴</m:t>
                          </m:r>
                        </m:e>
                        <m:sub>
                          <m:r>
                            <a:rPr lang="en-US" sz="2400" b="0" i="1" smtClean="0">
                              <a:solidFill>
                                <a:srgbClr val="7030A0"/>
                              </a:solidFill>
                              <a:latin typeface="Cambria Math" panose="02040503050406030204" pitchFamily="18" charset="0"/>
                              <a:ea typeface="Cambria Math" panose="02040503050406030204" pitchFamily="18" charset="0"/>
                            </a:rPr>
                            <m:t>4</m:t>
                          </m:r>
                        </m:sub>
                      </m:sSub>
                      <m:r>
                        <a:rPr lang="en-US" sz="2400" b="0" i="1" smtClean="0">
                          <a:solidFill>
                            <a:srgbClr val="7030A0"/>
                          </a:solidFill>
                          <a:latin typeface="Cambria Math" panose="02040503050406030204" pitchFamily="18" charset="0"/>
                          <a:ea typeface="Cambria Math" panose="02040503050406030204" pitchFamily="18" charset="0"/>
                        </a:rPr>
                        <m:t>:2</m:t>
                      </m:r>
                    </m:oMath>
                  </m:oMathPara>
                </a14:m>
                <a:endParaRPr lang="ru-RU" sz="2400" dirty="0">
                  <a:solidFill>
                    <a:srgbClr val="7030A0"/>
                  </a:solidFill>
                </a:endParaRPr>
              </a:p>
            </p:txBody>
          </p:sp>
        </mc:Choice>
        <mc:Fallback xmlns="">
          <p:sp>
            <p:nvSpPr>
              <p:cNvPr id="18" name="Прямоугольник 17">
                <a:extLst>
                  <a:ext uri="{FF2B5EF4-FFF2-40B4-BE49-F238E27FC236}">
                    <a16:creationId xmlns:a16="http://schemas.microsoft.com/office/drawing/2014/main" id="{2582CBDB-9831-450C-AA1D-777A6A630090}"/>
                  </a:ext>
                </a:extLst>
              </p:cNvPr>
              <p:cNvSpPr>
                <a:spLocks noRot="1" noChangeAspect="1" noMove="1" noResize="1" noEditPoints="1" noAdjustHandles="1" noChangeArrowheads="1" noChangeShapeType="1" noTextEdit="1"/>
              </p:cNvSpPr>
              <p:nvPr/>
            </p:nvSpPr>
            <p:spPr>
              <a:xfrm>
                <a:off x="1775107" y="3755743"/>
                <a:ext cx="1724446" cy="461665"/>
              </a:xfrm>
              <a:prstGeom prst="rect">
                <a:avLst/>
              </a:prstGeom>
              <a:blipFill>
                <a:blip r:embed="rId9"/>
                <a:stretch>
                  <a:fillRect b="-3947"/>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9" name="Прямоугольник 18">
                <a:extLst>
                  <a:ext uri="{FF2B5EF4-FFF2-40B4-BE49-F238E27FC236}">
                    <a16:creationId xmlns:a16="http://schemas.microsoft.com/office/drawing/2014/main" id="{1B96111A-83D8-4D85-BBDE-4F86CE1983D9}"/>
                  </a:ext>
                </a:extLst>
              </p:cNvPr>
              <p:cNvSpPr/>
              <p:nvPr/>
            </p:nvSpPr>
            <p:spPr>
              <a:xfrm>
                <a:off x="8123425" y="3239370"/>
                <a:ext cx="1980414" cy="117301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ru-RU" i="1" baseline="-25000" smtClean="0">
                              <a:latin typeface="Cambria Math" panose="02040503050406030204" pitchFamily="18" charset="0"/>
                            </a:rPr>
                          </m:ctrlPr>
                        </m:sSubPr>
                        <m:e/>
                        <m:sub/>
                      </m:sSub>
                    </m:oMath>
                  </m:oMathPara>
                </a14:m>
                <a:endParaRPr lang="ru-RU" baseline="-25000" dirty="0"/>
              </a:p>
            </p:txBody>
          </p:sp>
        </mc:Choice>
        <mc:Fallback xmlns="">
          <p:sp>
            <p:nvSpPr>
              <p:cNvPr id="19" name="Прямоугольник 18">
                <a:extLst>
                  <a:ext uri="{FF2B5EF4-FFF2-40B4-BE49-F238E27FC236}">
                    <a16:creationId xmlns:a16="http://schemas.microsoft.com/office/drawing/2014/main" id="{1B96111A-83D8-4D85-BBDE-4F86CE1983D9}"/>
                  </a:ext>
                </a:extLst>
              </p:cNvPr>
              <p:cNvSpPr>
                <a:spLocks noRot="1" noChangeAspect="1" noMove="1" noResize="1" noEditPoints="1" noAdjustHandles="1" noChangeArrowheads="1" noChangeShapeType="1" noTextEdit="1"/>
              </p:cNvSpPr>
              <p:nvPr/>
            </p:nvSpPr>
            <p:spPr>
              <a:xfrm>
                <a:off x="8123425" y="3239370"/>
                <a:ext cx="1980414" cy="1173018"/>
              </a:xfrm>
              <a:prstGeom prst="rect">
                <a:avLst/>
              </a:prstGeom>
              <a:blipFill>
                <a:blip r:embed="rId10"/>
                <a:stretch>
                  <a:fillRect/>
                </a:stretch>
              </a:blipFill>
            </p:spPr>
            <p:txBody>
              <a:bodyPr/>
              <a:lstStyle/>
              <a:p>
                <a:r>
                  <a:rPr lang="ru-RU">
                    <a:noFill/>
                  </a:rPr>
                  <a:t> </a:t>
                </a:r>
              </a:p>
            </p:txBody>
          </p:sp>
        </mc:Fallback>
      </mc:AlternateContent>
      <p:cxnSp>
        <p:nvCxnSpPr>
          <p:cNvPr id="20" name="Прямая соединительная линия 19">
            <a:extLst>
              <a:ext uri="{FF2B5EF4-FFF2-40B4-BE49-F238E27FC236}">
                <a16:creationId xmlns:a16="http://schemas.microsoft.com/office/drawing/2014/main" id="{9F7888C0-390B-42CF-B007-6B3ED2A30772}"/>
              </a:ext>
            </a:extLst>
          </p:cNvPr>
          <p:cNvCxnSpPr>
            <a:cxnSpLocks/>
          </p:cNvCxnSpPr>
          <p:nvPr/>
        </p:nvCxnSpPr>
        <p:spPr>
          <a:xfrm>
            <a:off x="9113632" y="3239370"/>
            <a:ext cx="0" cy="1173018"/>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 name="Прямая со стрелкой 20">
            <a:extLst>
              <a:ext uri="{FF2B5EF4-FFF2-40B4-BE49-F238E27FC236}">
                <a16:creationId xmlns:a16="http://schemas.microsoft.com/office/drawing/2014/main" id="{C33F3B2B-8D59-47F4-B7E0-2450FEABC663}"/>
              </a:ext>
            </a:extLst>
          </p:cNvPr>
          <p:cNvCxnSpPr>
            <a:cxnSpLocks/>
          </p:cNvCxnSpPr>
          <p:nvPr/>
        </p:nvCxnSpPr>
        <p:spPr>
          <a:xfrm>
            <a:off x="8123425" y="3149510"/>
            <a:ext cx="1980414"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23" name="Прямая со стрелкой 22">
            <a:extLst>
              <a:ext uri="{FF2B5EF4-FFF2-40B4-BE49-F238E27FC236}">
                <a16:creationId xmlns:a16="http://schemas.microsoft.com/office/drawing/2014/main" id="{CF873FE0-924B-4D0A-B8E0-B95C13C5D511}"/>
              </a:ext>
            </a:extLst>
          </p:cNvPr>
          <p:cNvCxnSpPr>
            <a:cxnSpLocks/>
          </p:cNvCxnSpPr>
          <p:nvPr/>
        </p:nvCxnSpPr>
        <p:spPr>
          <a:xfrm flipV="1">
            <a:off x="10225050" y="3249540"/>
            <a:ext cx="0" cy="1173017"/>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88141097-22D8-4A48-AB8E-CD6DE60F8CA0}"/>
                  </a:ext>
                </a:extLst>
              </p:cNvPr>
              <p:cNvSpPr txBox="1"/>
              <p:nvPr/>
            </p:nvSpPr>
            <p:spPr>
              <a:xfrm>
                <a:off x="8987179" y="2919915"/>
                <a:ext cx="320601"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1" i="1" smtClean="0">
                          <a:latin typeface="Cambria Math" panose="02040503050406030204" pitchFamily="18" charset="0"/>
                        </a:rPr>
                        <m:t>𝟐𝟗𝟕</m:t>
                      </m:r>
                    </m:oMath>
                  </m:oMathPara>
                </a14:m>
                <a:endParaRPr lang="ru-RU" sz="1600" b="1" dirty="0"/>
              </a:p>
            </p:txBody>
          </p:sp>
        </mc:Choice>
        <mc:Fallback xmlns="">
          <p:sp>
            <p:nvSpPr>
              <p:cNvPr id="24" name="TextBox 23">
                <a:extLst>
                  <a:ext uri="{FF2B5EF4-FFF2-40B4-BE49-F238E27FC236}">
                    <a16:creationId xmlns:a16="http://schemas.microsoft.com/office/drawing/2014/main" id="{88141097-22D8-4A48-AB8E-CD6DE60F8CA0}"/>
                  </a:ext>
                </a:extLst>
              </p:cNvPr>
              <p:cNvSpPr txBox="1">
                <a:spLocks noRot="1" noChangeAspect="1" noMove="1" noResize="1" noEditPoints="1" noAdjustHandles="1" noChangeArrowheads="1" noChangeShapeType="1" noTextEdit="1"/>
              </p:cNvSpPr>
              <p:nvPr/>
            </p:nvSpPr>
            <p:spPr>
              <a:xfrm>
                <a:off x="8987179" y="2919915"/>
                <a:ext cx="320601" cy="184666"/>
              </a:xfrm>
              <a:prstGeom prst="rect">
                <a:avLst/>
              </a:prstGeom>
              <a:blipFill>
                <a:blip r:embed="rId6"/>
                <a:stretch>
                  <a:fillRect l="-9434" r="-9434" b="-10000"/>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CBE0F151-8652-41E6-9D8A-16F332C19DE3}"/>
                  </a:ext>
                </a:extLst>
              </p:cNvPr>
              <p:cNvSpPr txBox="1"/>
              <p:nvPr/>
            </p:nvSpPr>
            <p:spPr>
              <a:xfrm>
                <a:off x="10278340" y="3733546"/>
                <a:ext cx="320601"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1" i="1" smtClean="0">
                          <a:latin typeface="Cambria Math" panose="02040503050406030204" pitchFamily="18" charset="0"/>
                        </a:rPr>
                        <m:t>𝟐𝟏𝟎</m:t>
                      </m:r>
                    </m:oMath>
                  </m:oMathPara>
                </a14:m>
                <a:endParaRPr lang="ru-RU" sz="1600" b="1" dirty="0"/>
              </a:p>
            </p:txBody>
          </p:sp>
        </mc:Choice>
        <mc:Fallback xmlns="">
          <p:sp>
            <p:nvSpPr>
              <p:cNvPr id="25" name="TextBox 24">
                <a:extLst>
                  <a:ext uri="{FF2B5EF4-FFF2-40B4-BE49-F238E27FC236}">
                    <a16:creationId xmlns:a16="http://schemas.microsoft.com/office/drawing/2014/main" id="{CBE0F151-8652-41E6-9D8A-16F332C19DE3}"/>
                  </a:ext>
                </a:extLst>
              </p:cNvPr>
              <p:cNvSpPr txBox="1">
                <a:spLocks noRot="1" noChangeAspect="1" noMove="1" noResize="1" noEditPoints="1" noAdjustHandles="1" noChangeArrowheads="1" noChangeShapeType="1" noTextEdit="1"/>
              </p:cNvSpPr>
              <p:nvPr/>
            </p:nvSpPr>
            <p:spPr>
              <a:xfrm>
                <a:off x="10278340" y="3733546"/>
                <a:ext cx="320601" cy="184666"/>
              </a:xfrm>
              <a:prstGeom prst="rect">
                <a:avLst/>
              </a:prstGeom>
              <a:blipFill>
                <a:blip r:embed="rId5"/>
                <a:stretch>
                  <a:fillRect l="-9434" r="-9434" b="-6452"/>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CCD6D878-1717-4E11-8763-057AA64503DB}"/>
                  </a:ext>
                </a:extLst>
              </p:cNvPr>
              <p:cNvSpPr txBox="1"/>
              <p:nvPr/>
            </p:nvSpPr>
            <p:spPr>
              <a:xfrm>
                <a:off x="8458261" y="4078908"/>
                <a:ext cx="32053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i="1" smtClean="0">
                              <a:latin typeface="Cambria Math" panose="02040503050406030204" pitchFamily="18" charset="0"/>
                            </a:rPr>
                          </m:ctrlPr>
                        </m:sSubPr>
                        <m:e>
                          <m:r>
                            <a:rPr lang="ru-RU" b="0" i="1" smtClean="0">
                              <a:latin typeface="Cambria Math" panose="02040503050406030204" pitchFamily="18" charset="0"/>
                            </a:rPr>
                            <m:t>А</m:t>
                          </m:r>
                        </m:e>
                        <m:sub>
                          <m:r>
                            <a:rPr lang="en-US" b="0" i="1" smtClean="0">
                              <a:latin typeface="Cambria Math" panose="02040503050406030204" pitchFamily="18" charset="0"/>
                            </a:rPr>
                            <m:t>5</m:t>
                          </m:r>
                        </m:sub>
                      </m:sSub>
                    </m:oMath>
                  </m:oMathPara>
                </a14:m>
                <a:endParaRPr lang="ru-RU" dirty="0"/>
              </a:p>
            </p:txBody>
          </p:sp>
        </mc:Choice>
        <mc:Fallback xmlns="">
          <p:sp>
            <p:nvSpPr>
              <p:cNvPr id="26" name="TextBox 25">
                <a:extLst>
                  <a:ext uri="{FF2B5EF4-FFF2-40B4-BE49-F238E27FC236}">
                    <a16:creationId xmlns:a16="http://schemas.microsoft.com/office/drawing/2014/main" id="{CCD6D878-1717-4E11-8763-057AA64503DB}"/>
                  </a:ext>
                </a:extLst>
              </p:cNvPr>
              <p:cNvSpPr txBox="1">
                <a:spLocks noRot="1" noChangeAspect="1" noMove="1" noResize="1" noEditPoints="1" noAdjustHandles="1" noChangeArrowheads="1" noChangeShapeType="1" noTextEdit="1"/>
              </p:cNvSpPr>
              <p:nvPr/>
            </p:nvSpPr>
            <p:spPr>
              <a:xfrm>
                <a:off x="8458261" y="4078908"/>
                <a:ext cx="320536" cy="276999"/>
              </a:xfrm>
              <a:prstGeom prst="rect">
                <a:avLst/>
              </a:prstGeom>
              <a:blipFill>
                <a:blip r:embed="rId11"/>
                <a:stretch>
                  <a:fillRect l="-15385" r="-7692" b="-17391"/>
                </a:stretch>
              </a:blipFill>
            </p:spPr>
            <p:txBody>
              <a:bodyPr/>
              <a:lstStyle/>
              <a:p>
                <a:r>
                  <a:rPr lang="ru-RU">
                    <a:noFill/>
                  </a:rPr>
                  <a:t> </a:t>
                </a:r>
              </a:p>
            </p:txBody>
          </p:sp>
        </mc:Fallback>
      </mc:AlternateContent>
      <p:cxnSp>
        <p:nvCxnSpPr>
          <p:cNvPr id="27" name="Прямая со стрелкой 26">
            <a:extLst>
              <a:ext uri="{FF2B5EF4-FFF2-40B4-BE49-F238E27FC236}">
                <a16:creationId xmlns:a16="http://schemas.microsoft.com/office/drawing/2014/main" id="{2DDE645C-1B23-4FF3-9CCA-D803D37FB5CB}"/>
              </a:ext>
            </a:extLst>
          </p:cNvPr>
          <p:cNvCxnSpPr>
            <a:cxnSpLocks/>
          </p:cNvCxnSpPr>
          <p:nvPr/>
        </p:nvCxnSpPr>
        <p:spPr>
          <a:xfrm>
            <a:off x="8123425" y="3419764"/>
            <a:ext cx="990207" cy="9236"/>
          </a:xfrm>
          <a:prstGeom prst="straightConnector1">
            <a:avLst/>
          </a:prstGeom>
          <a:ln>
            <a:solidFill>
              <a:srgbClr val="CC3300"/>
            </a:solidFill>
            <a:headEnd type="triangle"/>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1AAE3997-FAF0-44EB-8C9A-C423C0547251}"/>
                  </a:ext>
                </a:extLst>
              </p:cNvPr>
              <p:cNvSpPr txBox="1"/>
              <p:nvPr/>
            </p:nvSpPr>
            <p:spPr>
              <a:xfrm>
                <a:off x="1846970" y="4293612"/>
                <a:ext cx="222657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297:2=148,5</m:t>
                      </m:r>
                      <m:r>
                        <a:rPr lang="en-US" b="0" i="1" smtClean="0">
                          <a:latin typeface="Cambria Math" panose="02040503050406030204" pitchFamily="18" charset="0"/>
                          <a:ea typeface="Cambria Math" panose="02040503050406030204" pitchFamily="18" charset="0"/>
                        </a:rPr>
                        <m:t>≈150</m:t>
                      </m:r>
                    </m:oMath>
                  </m:oMathPara>
                </a14:m>
                <a:endParaRPr lang="ru-RU" dirty="0"/>
              </a:p>
            </p:txBody>
          </p:sp>
        </mc:Choice>
        <mc:Fallback xmlns="">
          <p:sp>
            <p:nvSpPr>
              <p:cNvPr id="29" name="TextBox 28">
                <a:extLst>
                  <a:ext uri="{FF2B5EF4-FFF2-40B4-BE49-F238E27FC236}">
                    <a16:creationId xmlns:a16="http://schemas.microsoft.com/office/drawing/2014/main" id="{1AAE3997-FAF0-44EB-8C9A-C423C0547251}"/>
                  </a:ext>
                </a:extLst>
              </p:cNvPr>
              <p:cNvSpPr txBox="1">
                <a:spLocks noRot="1" noChangeAspect="1" noMove="1" noResize="1" noEditPoints="1" noAdjustHandles="1" noChangeArrowheads="1" noChangeShapeType="1" noTextEdit="1"/>
              </p:cNvSpPr>
              <p:nvPr/>
            </p:nvSpPr>
            <p:spPr>
              <a:xfrm>
                <a:off x="1846970" y="4293612"/>
                <a:ext cx="2226572" cy="276999"/>
              </a:xfrm>
              <a:prstGeom prst="rect">
                <a:avLst/>
              </a:prstGeom>
              <a:blipFill>
                <a:blip r:embed="rId12"/>
                <a:stretch>
                  <a:fillRect l="-1918" r="-1918" b="-8696"/>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921A13D6-B84C-4B5B-B931-6AF88C748FB8}"/>
                  </a:ext>
                </a:extLst>
              </p:cNvPr>
              <p:cNvSpPr txBox="1"/>
              <p:nvPr/>
            </p:nvSpPr>
            <p:spPr>
              <a:xfrm>
                <a:off x="1234642" y="4813157"/>
                <a:ext cx="2264637"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ru-RU" sz="2000" b="0" i="0" smtClean="0">
                          <a:solidFill>
                            <a:schemeClr val="tx1"/>
                          </a:solidFill>
                          <a:latin typeface="Cambria Math" panose="02040503050406030204" pitchFamily="18" charset="0"/>
                        </a:rPr>
                        <m:t>Ответ:</m:t>
                      </m:r>
                      <m:r>
                        <a:rPr lang="en-US" sz="2000" b="1" i="0" smtClean="0">
                          <a:solidFill>
                            <a:srgbClr val="FF0000"/>
                          </a:solidFill>
                          <a:latin typeface="Cambria Math" panose="02040503050406030204" pitchFamily="18" charset="0"/>
                        </a:rPr>
                        <m:t>𝟏𝟓𝟎</m:t>
                      </m:r>
                    </m:oMath>
                  </m:oMathPara>
                </a14:m>
                <a:endParaRPr lang="ru-RU" sz="2000" b="1" dirty="0">
                  <a:solidFill>
                    <a:schemeClr val="tx1"/>
                  </a:solidFill>
                </a:endParaRPr>
              </a:p>
            </p:txBody>
          </p:sp>
        </mc:Choice>
        <mc:Fallback xmlns="">
          <p:sp>
            <p:nvSpPr>
              <p:cNvPr id="30" name="TextBox 29">
                <a:extLst>
                  <a:ext uri="{FF2B5EF4-FFF2-40B4-BE49-F238E27FC236}">
                    <a16:creationId xmlns:a16="http://schemas.microsoft.com/office/drawing/2014/main" id="{921A13D6-B84C-4B5B-B931-6AF88C748FB8}"/>
                  </a:ext>
                </a:extLst>
              </p:cNvPr>
              <p:cNvSpPr txBox="1">
                <a:spLocks noRot="1" noChangeAspect="1" noMove="1" noResize="1" noEditPoints="1" noAdjustHandles="1" noChangeArrowheads="1" noChangeShapeType="1" noTextEdit="1"/>
              </p:cNvSpPr>
              <p:nvPr/>
            </p:nvSpPr>
            <p:spPr>
              <a:xfrm>
                <a:off x="1234642" y="4813157"/>
                <a:ext cx="2264637" cy="307777"/>
              </a:xfrm>
              <a:prstGeom prst="rect">
                <a:avLst/>
              </a:prstGeom>
              <a:blipFill>
                <a:blip r:embed="rId13"/>
                <a:stretch>
                  <a:fillRect b="-10000"/>
                </a:stretch>
              </a:blipFill>
            </p:spPr>
            <p:txBody>
              <a:bodyPr/>
              <a:lstStyle/>
              <a:p>
                <a:r>
                  <a:rPr lang="ru-RU">
                    <a:noFill/>
                  </a:rPr>
                  <a:t> </a:t>
                </a:r>
              </a:p>
            </p:txBody>
          </p:sp>
        </mc:Fallback>
      </mc:AlternateContent>
    </p:spTree>
    <p:extLst>
      <p:ext uri="{BB962C8B-B14F-4D97-AF65-F5344CB8AC3E}">
        <p14:creationId xmlns:p14="http://schemas.microsoft.com/office/powerpoint/2010/main" val="1212452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par>
                                <p:cTn id="28" presetID="22" presetClass="entr" presetSubtype="4"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circle(in)">
                                      <p:cBhvr>
                                        <p:cTn id="35" dur="20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down)">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down)">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down)">
                                      <p:cBhvr>
                                        <p:cTn id="55" dur="500"/>
                                        <p:tgtEl>
                                          <p:spTgt spid="19"/>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wipe(down)">
                                      <p:cBhvr>
                                        <p:cTn id="60" dur="500"/>
                                        <p:tgtEl>
                                          <p:spTgt spid="20"/>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500"/>
                                        <p:tgtEl>
                                          <p:spTgt spid="26"/>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nodeType="click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wipe(down)">
                                      <p:cBhvr>
                                        <p:cTn id="70" dur="500"/>
                                        <p:tgtEl>
                                          <p:spTgt spid="23"/>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500"/>
                                        <p:tgtEl>
                                          <p:spTgt spid="25"/>
                                        </p:tgtEl>
                                      </p:cBhvr>
                                    </p:animEffect>
                                  </p:childTnLst>
                                </p:cTn>
                              </p:par>
                              <p:par>
                                <p:cTn id="74" presetID="22" presetClass="entr" presetSubtype="4" fill="hold" nodeType="with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wipe(down)">
                                      <p:cBhvr>
                                        <p:cTn id="76" dur="500"/>
                                        <p:tgtEl>
                                          <p:spTgt spid="21"/>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down)">
                                      <p:cBhvr>
                                        <p:cTn id="79" dur="500"/>
                                        <p:tgtEl>
                                          <p:spTgt spid="24"/>
                                        </p:tgtEl>
                                      </p:cBhvr>
                                    </p:animEffect>
                                  </p:childTnLst>
                                </p:cTn>
                              </p:par>
                            </p:childTnLst>
                          </p:cTn>
                        </p:par>
                      </p:childTnLst>
                    </p:cTn>
                  </p:par>
                  <p:par>
                    <p:cTn id="80" fill="hold">
                      <p:stCondLst>
                        <p:cond delay="indefinite"/>
                      </p:stCondLst>
                      <p:childTnLst>
                        <p:par>
                          <p:cTn id="81" fill="hold">
                            <p:stCondLst>
                              <p:cond delay="0"/>
                            </p:stCondLst>
                            <p:childTnLst>
                              <p:par>
                                <p:cTn id="82" presetID="21" presetClass="entr" presetSubtype="1" fill="hold" nodeType="click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heel(1)">
                                      <p:cBhvr>
                                        <p:cTn id="84" dur="2000"/>
                                        <p:tgtEl>
                                          <p:spTgt spid="27"/>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wipe(down)">
                                      <p:cBhvr>
                                        <p:cTn id="89" dur="500"/>
                                        <p:tgtEl>
                                          <p:spTgt spid="29"/>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30"/>
                                        </p:tgtEl>
                                        <p:attrNameLst>
                                          <p:attrName>style.visibility</p:attrName>
                                        </p:attrNameLst>
                                      </p:cBhvr>
                                      <p:to>
                                        <p:strVal val="visible"/>
                                      </p:to>
                                    </p:set>
                                    <p:animEffect transition="in" filter="wipe(down)">
                                      <p:cBhvr>
                                        <p:cTn id="9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14" grpId="0"/>
      <p:bldP spid="15" grpId="0"/>
      <p:bldP spid="16" grpId="0"/>
      <p:bldP spid="17" grpId="0"/>
      <p:bldP spid="18" grpId="0"/>
      <p:bldP spid="19" grpId="0" animBg="1"/>
      <p:bldP spid="24" grpId="0"/>
      <p:bldP spid="25" grpId="0"/>
      <p:bldP spid="26" grpId="0"/>
      <p:bldP spid="29" grpId="0"/>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9F8C3DFC-CA09-4A13-B90A-39563AD896C6}"/>
              </a:ext>
            </a:extLst>
          </p:cNvPr>
          <p:cNvPicPr>
            <a:picLocks noChangeAspect="1"/>
          </p:cNvPicPr>
          <p:nvPr/>
        </p:nvPicPr>
        <p:blipFill>
          <a:blip r:embed="rId2"/>
          <a:stretch>
            <a:fillRect/>
          </a:stretch>
        </p:blipFill>
        <p:spPr>
          <a:xfrm>
            <a:off x="828317" y="79965"/>
            <a:ext cx="7173326" cy="2191056"/>
          </a:xfrm>
          <a:prstGeom prst="rect">
            <a:avLst/>
          </a:prstGeom>
        </p:spPr>
      </p:pic>
      <p:pic>
        <p:nvPicPr>
          <p:cNvPr id="3" name="Рисунок 2">
            <a:extLst>
              <a:ext uri="{FF2B5EF4-FFF2-40B4-BE49-F238E27FC236}">
                <a16:creationId xmlns:a16="http://schemas.microsoft.com/office/drawing/2014/main" id="{5F4368CD-2125-41EC-8BAE-2A9BA1BBF2C9}"/>
              </a:ext>
            </a:extLst>
          </p:cNvPr>
          <p:cNvPicPr>
            <a:picLocks noChangeAspect="1"/>
          </p:cNvPicPr>
          <p:nvPr/>
        </p:nvPicPr>
        <p:blipFill>
          <a:blip r:embed="rId3"/>
          <a:stretch>
            <a:fillRect/>
          </a:stretch>
        </p:blipFill>
        <p:spPr>
          <a:xfrm>
            <a:off x="899765" y="4117406"/>
            <a:ext cx="7030431" cy="619211"/>
          </a:xfrm>
          <a:prstGeom prst="rect">
            <a:avLst/>
          </a:prstGeom>
        </p:spPr>
      </p:pic>
      <p:pic>
        <p:nvPicPr>
          <p:cNvPr id="4" name="Рисунок 3">
            <a:extLst>
              <a:ext uri="{FF2B5EF4-FFF2-40B4-BE49-F238E27FC236}">
                <a16:creationId xmlns:a16="http://schemas.microsoft.com/office/drawing/2014/main" id="{A32EC754-F69B-4D94-B385-86A8F2598D19}"/>
              </a:ext>
            </a:extLst>
          </p:cNvPr>
          <p:cNvPicPr>
            <a:picLocks noChangeAspect="1"/>
          </p:cNvPicPr>
          <p:nvPr/>
        </p:nvPicPr>
        <p:blipFill>
          <a:blip r:embed="rId4"/>
          <a:stretch>
            <a:fillRect/>
          </a:stretch>
        </p:blipFill>
        <p:spPr>
          <a:xfrm>
            <a:off x="641629" y="5459936"/>
            <a:ext cx="7001852" cy="657317"/>
          </a:xfrm>
          <a:prstGeom prst="rect">
            <a:avLst/>
          </a:prstGeom>
        </p:spPr>
      </p:pic>
      <mc:AlternateContent xmlns:mc="http://schemas.openxmlformats.org/markup-compatibility/2006" xmlns:a14="http://schemas.microsoft.com/office/drawing/2010/main">
        <mc:Choice Requires="a14">
          <p:sp>
            <p:nvSpPr>
              <p:cNvPr id="5" name="Прямоугольник 4">
                <a:extLst>
                  <a:ext uri="{FF2B5EF4-FFF2-40B4-BE49-F238E27FC236}">
                    <a16:creationId xmlns:a16="http://schemas.microsoft.com/office/drawing/2014/main" id="{CF6BA310-A851-42F6-B1FF-DBE49FA23669}"/>
                  </a:ext>
                </a:extLst>
              </p:cNvPr>
              <p:cNvSpPr/>
              <p:nvPr/>
            </p:nvSpPr>
            <p:spPr>
              <a:xfrm>
                <a:off x="1331454" y="2104226"/>
                <a:ext cx="171732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2400" i="1" smtClean="0">
                              <a:solidFill>
                                <a:srgbClr val="7030A0"/>
                              </a:solidFill>
                              <a:latin typeface="Cambria Math" panose="02040503050406030204" pitchFamily="18" charset="0"/>
                              <a:ea typeface="Cambria Math" panose="02040503050406030204" pitchFamily="18" charset="0"/>
                            </a:rPr>
                          </m:ctrlPr>
                        </m:sSubPr>
                        <m:e>
                          <m:r>
                            <a:rPr lang="en-US" sz="2400" b="0" i="1" smtClean="0">
                              <a:solidFill>
                                <a:srgbClr val="7030A0"/>
                              </a:solidFill>
                              <a:latin typeface="Cambria Math" panose="02040503050406030204" pitchFamily="18" charset="0"/>
                              <a:ea typeface="Cambria Math" panose="02040503050406030204" pitchFamily="18" charset="0"/>
                            </a:rPr>
                            <m:t>𝐴</m:t>
                          </m:r>
                        </m:e>
                        <m:sub>
                          <m:r>
                            <a:rPr lang="en-US" sz="2400" b="0" i="1" smtClean="0">
                              <a:solidFill>
                                <a:srgbClr val="7030A0"/>
                              </a:solidFill>
                              <a:latin typeface="Cambria Math" panose="02040503050406030204" pitchFamily="18" charset="0"/>
                              <a:ea typeface="Cambria Math" panose="02040503050406030204" pitchFamily="18" charset="0"/>
                            </a:rPr>
                            <m:t>1</m:t>
                          </m:r>
                        </m:sub>
                      </m:sSub>
                      <m:r>
                        <a:rPr lang="en-US" sz="2400" b="0" i="1" smtClean="0">
                          <a:solidFill>
                            <a:srgbClr val="7030A0"/>
                          </a:solidFill>
                          <a:latin typeface="Cambria Math" panose="02040503050406030204" pitchFamily="18" charset="0"/>
                          <a:ea typeface="Cambria Math" panose="02040503050406030204" pitchFamily="18" charset="0"/>
                        </a:rPr>
                        <m:t>=</m:t>
                      </m:r>
                      <m:r>
                        <a:rPr lang="ru-RU" sz="2400" b="0" i="1" smtClean="0">
                          <a:solidFill>
                            <a:srgbClr val="7030A0"/>
                          </a:solidFill>
                          <a:latin typeface="Cambria Math" panose="02040503050406030204" pitchFamily="18" charset="0"/>
                          <a:ea typeface="Cambria Math" panose="02040503050406030204" pitchFamily="18" charset="0"/>
                        </a:rPr>
                        <m:t> </m:t>
                      </m:r>
                      <m:sSub>
                        <m:sSubPr>
                          <m:ctrlPr>
                            <a:rPr lang="ru-RU" sz="2400" i="1" smtClean="0">
                              <a:solidFill>
                                <a:srgbClr val="7030A0"/>
                              </a:solidFill>
                              <a:latin typeface="Cambria Math" panose="02040503050406030204" pitchFamily="18" charset="0"/>
                              <a:ea typeface="Cambria Math" panose="02040503050406030204" pitchFamily="18" charset="0"/>
                            </a:rPr>
                          </m:ctrlPr>
                        </m:sSubPr>
                        <m:e>
                          <m:r>
                            <a:rPr lang="en-US" sz="2400" b="0" i="1" smtClean="0">
                              <a:solidFill>
                                <a:srgbClr val="7030A0"/>
                              </a:solidFill>
                              <a:latin typeface="Cambria Math" panose="02040503050406030204" pitchFamily="18" charset="0"/>
                              <a:ea typeface="Cambria Math" panose="02040503050406030204" pitchFamily="18" charset="0"/>
                            </a:rPr>
                            <m:t>𝐴</m:t>
                          </m:r>
                        </m:e>
                        <m:sub>
                          <m:r>
                            <a:rPr lang="en-US" sz="2400" b="0" i="1" smtClean="0">
                              <a:solidFill>
                                <a:srgbClr val="7030A0"/>
                              </a:solidFill>
                              <a:latin typeface="Cambria Math" panose="02040503050406030204" pitchFamily="18" charset="0"/>
                              <a:ea typeface="Cambria Math" panose="02040503050406030204" pitchFamily="18" charset="0"/>
                            </a:rPr>
                            <m:t>0</m:t>
                          </m:r>
                        </m:sub>
                      </m:sSub>
                      <m:r>
                        <a:rPr lang="en-US" sz="2400" b="0" i="1" smtClean="0">
                          <a:solidFill>
                            <a:srgbClr val="7030A0"/>
                          </a:solidFill>
                          <a:latin typeface="Cambria Math" panose="02040503050406030204" pitchFamily="18" charset="0"/>
                          <a:ea typeface="Cambria Math" panose="02040503050406030204" pitchFamily="18" charset="0"/>
                        </a:rPr>
                        <m:t>:</m:t>
                      </m:r>
                      <m:r>
                        <a:rPr lang="en-US" sz="2400" b="0" i="1" smtClean="0">
                          <a:solidFill>
                            <a:srgbClr val="7030A0"/>
                          </a:solidFill>
                          <a:latin typeface="Cambria Math" panose="02040503050406030204" pitchFamily="18" charset="0"/>
                          <a:ea typeface="Cambria Math" panose="02040503050406030204" pitchFamily="18" charset="0"/>
                        </a:rPr>
                        <m:t>2</m:t>
                      </m:r>
                    </m:oMath>
                  </m:oMathPara>
                </a14:m>
                <a:endParaRPr lang="ru-RU" sz="2400" dirty="0">
                  <a:solidFill>
                    <a:srgbClr val="7030A0"/>
                  </a:solidFill>
                </a:endParaRPr>
              </a:p>
            </p:txBody>
          </p:sp>
        </mc:Choice>
        <mc:Fallback xmlns="">
          <p:sp>
            <p:nvSpPr>
              <p:cNvPr id="5" name="Прямоугольник 4">
                <a:extLst>
                  <a:ext uri="{FF2B5EF4-FFF2-40B4-BE49-F238E27FC236}">
                    <a16:creationId xmlns:a16="http://schemas.microsoft.com/office/drawing/2014/main" id="{CF6BA310-A851-42F6-B1FF-DBE49FA23669}"/>
                  </a:ext>
                </a:extLst>
              </p:cNvPr>
              <p:cNvSpPr>
                <a:spLocks noRot="1" noChangeAspect="1" noMove="1" noResize="1" noEditPoints="1" noAdjustHandles="1" noChangeArrowheads="1" noChangeShapeType="1" noTextEdit="1"/>
              </p:cNvSpPr>
              <p:nvPr/>
            </p:nvSpPr>
            <p:spPr>
              <a:xfrm>
                <a:off x="1331454" y="2104226"/>
                <a:ext cx="1717329" cy="461665"/>
              </a:xfrm>
              <a:prstGeom prst="rect">
                <a:avLst/>
              </a:prstGeom>
              <a:blipFill>
                <a:blip r:embed="rId5"/>
                <a:stretch>
                  <a:fillRect b="-3947"/>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6" name="Прямоугольник 5">
                <a:extLst>
                  <a:ext uri="{FF2B5EF4-FFF2-40B4-BE49-F238E27FC236}">
                    <a16:creationId xmlns:a16="http://schemas.microsoft.com/office/drawing/2014/main" id="{AB8EE8BD-F04B-4BEF-82A7-57C0FD1F43C9}"/>
                  </a:ext>
                </a:extLst>
              </p:cNvPr>
              <p:cNvSpPr/>
              <p:nvPr/>
            </p:nvSpPr>
            <p:spPr>
              <a:xfrm>
                <a:off x="7884015" y="1392873"/>
                <a:ext cx="1980414" cy="117301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ru-RU" i="1" baseline="-25000" smtClean="0">
                              <a:latin typeface="Cambria Math" panose="02040503050406030204" pitchFamily="18" charset="0"/>
                            </a:rPr>
                          </m:ctrlPr>
                        </m:sSubPr>
                        <m:e/>
                        <m:sub/>
                      </m:sSub>
                    </m:oMath>
                  </m:oMathPara>
                </a14:m>
                <a:endParaRPr lang="ru-RU" baseline="-25000" dirty="0"/>
              </a:p>
            </p:txBody>
          </p:sp>
        </mc:Choice>
        <mc:Fallback xmlns="">
          <p:sp>
            <p:nvSpPr>
              <p:cNvPr id="6" name="Прямоугольник 5">
                <a:extLst>
                  <a:ext uri="{FF2B5EF4-FFF2-40B4-BE49-F238E27FC236}">
                    <a16:creationId xmlns:a16="http://schemas.microsoft.com/office/drawing/2014/main" id="{AB8EE8BD-F04B-4BEF-82A7-57C0FD1F43C9}"/>
                  </a:ext>
                </a:extLst>
              </p:cNvPr>
              <p:cNvSpPr>
                <a:spLocks noRot="1" noChangeAspect="1" noMove="1" noResize="1" noEditPoints="1" noAdjustHandles="1" noChangeArrowheads="1" noChangeShapeType="1" noTextEdit="1"/>
              </p:cNvSpPr>
              <p:nvPr/>
            </p:nvSpPr>
            <p:spPr>
              <a:xfrm>
                <a:off x="7884015" y="1392873"/>
                <a:ext cx="1980414" cy="1173018"/>
              </a:xfrm>
              <a:prstGeom prst="rect">
                <a:avLst/>
              </a:prstGeom>
              <a:blipFill>
                <a:blip r:embed="rId6"/>
                <a:stretch>
                  <a:fillRect/>
                </a:stretch>
              </a:blipFill>
            </p:spPr>
            <p:txBody>
              <a:bodyPr/>
              <a:lstStyle/>
              <a:p>
                <a:r>
                  <a:rPr lang="ru-RU">
                    <a:noFill/>
                  </a:rPr>
                  <a:t> </a:t>
                </a:r>
              </a:p>
            </p:txBody>
          </p:sp>
        </mc:Fallback>
      </mc:AlternateContent>
      <p:cxnSp>
        <p:nvCxnSpPr>
          <p:cNvPr id="7" name="Прямая со стрелкой 6">
            <a:extLst>
              <a:ext uri="{FF2B5EF4-FFF2-40B4-BE49-F238E27FC236}">
                <a16:creationId xmlns:a16="http://schemas.microsoft.com/office/drawing/2014/main" id="{61170249-0259-4A0A-8330-FE9779191AE7}"/>
              </a:ext>
            </a:extLst>
          </p:cNvPr>
          <p:cNvCxnSpPr>
            <a:cxnSpLocks/>
          </p:cNvCxnSpPr>
          <p:nvPr/>
        </p:nvCxnSpPr>
        <p:spPr>
          <a:xfrm>
            <a:off x="7884015" y="1286164"/>
            <a:ext cx="1980414"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9" name="Прямая со стрелкой 8">
            <a:extLst>
              <a:ext uri="{FF2B5EF4-FFF2-40B4-BE49-F238E27FC236}">
                <a16:creationId xmlns:a16="http://schemas.microsoft.com/office/drawing/2014/main" id="{B8042EF1-F9AA-4F29-8501-568B8C09A9D5}"/>
              </a:ext>
            </a:extLst>
          </p:cNvPr>
          <p:cNvCxnSpPr>
            <a:cxnSpLocks/>
          </p:cNvCxnSpPr>
          <p:nvPr/>
        </p:nvCxnSpPr>
        <p:spPr>
          <a:xfrm flipV="1">
            <a:off x="9998759" y="1392873"/>
            <a:ext cx="0" cy="1173017"/>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D3F1EEF-0848-4A81-BD4E-29985AED3B09}"/>
                  </a:ext>
                </a:extLst>
              </p:cNvPr>
              <p:cNvSpPr txBox="1"/>
              <p:nvPr/>
            </p:nvSpPr>
            <p:spPr>
              <a:xfrm>
                <a:off x="8705974" y="1048144"/>
                <a:ext cx="411972"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1" i="1" smtClean="0">
                          <a:latin typeface="Cambria Math" panose="02040503050406030204" pitchFamily="18" charset="0"/>
                        </a:rPr>
                        <m:t>𝟏𝟏𝟖𝟗</m:t>
                      </m:r>
                    </m:oMath>
                  </m:oMathPara>
                </a14:m>
                <a:endParaRPr lang="ru-RU" sz="1600" b="1" dirty="0"/>
              </a:p>
            </p:txBody>
          </p:sp>
        </mc:Choice>
        <mc:Fallback xmlns="">
          <p:sp>
            <p:nvSpPr>
              <p:cNvPr id="10" name="TextBox 9">
                <a:extLst>
                  <a:ext uri="{FF2B5EF4-FFF2-40B4-BE49-F238E27FC236}">
                    <a16:creationId xmlns:a16="http://schemas.microsoft.com/office/drawing/2014/main" id="{AD3F1EEF-0848-4A81-BD4E-29985AED3B09}"/>
                  </a:ext>
                </a:extLst>
              </p:cNvPr>
              <p:cNvSpPr txBox="1">
                <a:spLocks noRot="1" noChangeAspect="1" noMove="1" noResize="1" noEditPoints="1" noAdjustHandles="1" noChangeArrowheads="1" noChangeShapeType="1" noTextEdit="1"/>
              </p:cNvSpPr>
              <p:nvPr/>
            </p:nvSpPr>
            <p:spPr>
              <a:xfrm>
                <a:off x="8705974" y="1048144"/>
                <a:ext cx="411972" cy="184666"/>
              </a:xfrm>
              <a:prstGeom prst="rect">
                <a:avLst/>
              </a:prstGeom>
              <a:blipFill>
                <a:blip r:embed="rId7"/>
                <a:stretch>
                  <a:fillRect l="-7353" r="-7353" b="-10000"/>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26429D9-0729-48F1-A2A2-D1E2B36A602D}"/>
                  </a:ext>
                </a:extLst>
              </p:cNvPr>
              <p:cNvSpPr txBox="1"/>
              <p:nvPr/>
            </p:nvSpPr>
            <p:spPr>
              <a:xfrm>
                <a:off x="10133090" y="1794715"/>
                <a:ext cx="320601"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1" i="1" smtClean="0">
                          <a:latin typeface="Cambria Math" panose="02040503050406030204" pitchFamily="18" charset="0"/>
                        </a:rPr>
                        <m:t>𝟖𝟒𝟏</m:t>
                      </m:r>
                    </m:oMath>
                  </m:oMathPara>
                </a14:m>
                <a:endParaRPr lang="ru-RU" sz="1600" b="1" dirty="0"/>
              </a:p>
            </p:txBody>
          </p:sp>
        </mc:Choice>
        <mc:Fallback xmlns="">
          <p:sp>
            <p:nvSpPr>
              <p:cNvPr id="11" name="TextBox 10">
                <a:extLst>
                  <a:ext uri="{FF2B5EF4-FFF2-40B4-BE49-F238E27FC236}">
                    <a16:creationId xmlns:a16="http://schemas.microsoft.com/office/drawing/2014/main" id="{626429D9-0729-48F1-A2A2-D1E2B36A602D}"/>
                  </a:ext>
                </a:extLst>
              </p:cNvPr>
              <p:cNvSpPr txBox="1">
                <a:spLocks noRot="1" noChangeAspect="1" noMove="1" noResize="1" noEditPoints="1" noAdjustHandles="1" noChangeArrowheads="1" noChangeShapeType="1" noTextEdit="1"/>
              </p:cNvSpPr>
              <p:nvPr/>
            </p:nvSpPr>
            <p:spPr>
              <a:xfrm>
                <a:off x="10133090" y="1794715"/>
                <a:ext cx="320601" cy="184666"/>
              </a:xfrm>
              <a:prstGeom prst="rect">
                <a:avLst/>
              </a:prstGeom>
              <a:blipFill>
                <a:blip r:embed="rId8"/>
                <a:stretch>
                  <a:fillRect l="-9434" r="-9434" b="-6452"/>
                </a:stretch>
              </a:blipFill>
            </p:spPr>
            <p:txBody>
              <a:bodyPr/>
              <a:lstStyle/>
              <a:p>
                <a:r>
                  <a:rPr lang="ru-RU">
                    <a:noFill/>
                  </a:rPr>
                  <a:t> </a:t>
                </a:r>
              </a:p>
            </p:txBody>
          </p:sp>
        </mc:Fallback>
      </mc:AlternateContent>
      <p:cxnSp>
        <p:nvCxnSpPr>
          <p:cNvPr id="12" name="Прямая соединительная линия 11">
            <a:extLst>
              <a:ext uri="{FF2B5EF4-FFF2-40B4-BE49-F238E27FC236}">
                <a16:creationId xmlns:a16="http://schemas.microsoft.com/office/drawing/2014/main" id="{ED4C1420-FB4E-48FE-A9B7-E9B64F9CCE04}"/>
              </a:ext>
            </a:extLst>
          </p:cNvPr>
          <p:cNvCxnSpPr>
            <a:cxnSpLocks/>
          </p:cNvCxnSpPr>
          <p:nvPr/>
        </p:nvCxnSpPr>
        <p:spPr>
          <a:xfrm>
            <a:off x="8911960" y="1392873"/>
            <a:ext cx="0" cy="1173018"/>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F54D69A-32D9-47C7-BE8A-1D4563E2A64E}"/>
                  </a:ext>
                </a:extLst>
              </p:cNvPr>
              <p:cNvSpPr txBox="1"/>
              <p:nvPr/>
            </p:nvSpPr>
            <p:spPr>
              <a:xfrm>
                <a:off x="8237720" y="2058059"/>
                <a:ext cx="32053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i="1" smtClean="0">
                              <a:latin typeface="Cambria Math" panose="02040503050406030204" pitchFamily="18" charset="0"/>
                            </a:rPr>
                          </m:ctrlPr>
                        </m:sSubPr>
                        <m:e>
                          <m:r>
                            <a:rPr lang="ru-RU" b="0" i="1" smtClean="0">
                              <a:latin typeface="Cambria Math" panose="02040503050406030204" pitchFamily="18" charset="0"/>
                            </a:rPr>
                            <m:t>А</m:t>
                          </m:r>
                        </m:e>
                        <m:sub>
                          <m:r>
                            <a:rPr lang="en-US" b="0" i="1" smtClean="0">
                              <a:latin typeface="Cambria Math" panose="02040503050406030204" pitchFamily="18" charset="0"/>
                            </a:rPr>
                            <m:t>1</m:t>
                          </m:r>
                        </m:sub>
                      </m:sSub>
                    </m:oMath>
                  </m:oMathPara>
                </a14:m>
                <a:endParaRPr lang="ru-RU" dirty="0"/>
              </a:p>
            </p:txBody>
          </p:sp>
        </mc:Choice>
        <mc:Fallback xmlns="">
          <p:sp>
            <p:nvSpPr>
              <p:cNvPr id="13" name="TextBox 12">
                <a:extLst>
                  <a:ext uri="{FF2B5EF4-FFF2-40B4-BE49-F238E27FC236}">
                    <a16:creationId xmlns:a16="http://schemas.microsoft.com/office/drawing/2014/main" id="{FF54D69A-32D9-47C7-BE8A-1D4563E2A64E}"/>
                  </a:ext>
                </a:extLst>
              </p:cNvPr>
              <p:cNvSpPr txBox="1">
                <a:spLocks noRot="1" noChangeAspect="1" noMove="1" noResize="1" noEditPoints="1" noAdjustHandles="1" noChangeArrowheads="1" noChangeShapeType="1" noTextEdit="1"/>
              </p:cNvSpPr>
              <p:nvPr/>
            </p:nvSpPr>
            <p:spPr>
              <a:xfrm>
                <a:off x="8237720" y="2058059"/>
                <a:ext cx="320536" cy="276999"/>
              </a:xfrm>
              <a:prstGeom prst="rect">
                <a:avLst/>
              </a:prstGeom>
              <a:blipFill>
                <a:blip r:embed="rId9"/>
                <a:stretch>
                  <a:fillRect l="-13208" r="-3774" b="-17778"/>
                </a:stretch>
              </a:blipFill>
            </p:spPr>
            <p:txBody>
              <a:bodyPr/>
              <a:lstStyle/>
              <a:p>
                <a:r>
                  <a:rPr lang="ru-RU">
                    <a:noFill/>
                  </a:rPr>
                  <a:t> </a:t>
                </a:r>
              </a:p>
            </p:txBody>
          </p:sp>
        </mc:Fallback>
      </mc:AlternateContent>
      <p:cxnSp>
        <p:nvCxnSpPr>
          <p:cNvPr id="14" name="Прямая со стрелкой 13">
            <a:extLst>
              <a:ext uri="{FF2B5EF4-FFF2-40B4-BE49-F238E27FC236}">
                <a16:creationId xmlns:a16="http://schemas.microsoft.com/office/drawing/2014/main" id="{4DFC28AF-0539-4DD0-82B7-291D3FE43CD9}"/>
              </a:ext>
            </a:extLst>
          </p:cNvPr>
          <p:cNvCxnSpPr>
            <a:cxnSpLocks/>
          </p:cNvCxnSpPr>
          <p:nvPr/>
        </p:nvCxnSpPr>
        <p:spPr>
          <a:xfrm>
            <a:off x="7902884" y="1545358"/>
            <a:ext cx="990207" cy="9236"/>
          </a:xfrm>
          <a:prstGeom prst="straightConnector1">
            <a:avLst/>
          </a:prstGeom>
          <a:ln>
            <a:solidFill>
              <a:srgbClr val="CC3300"/>
            </a:solidFill>
            <a:headEnd type="triangle"/>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D07A65D8-C12D-4F18-A526-BA6D2958B9E8}"/>
                  </a:ext>
                </a:extLst>
              </p:cNvPr>
              <p:cNvSpPr txBox="1"/>
              <p:nvPr/>
            </p:nvSpPr>
            <p:spPr>
              <a:xfrm>
                <a:off x="4061390" y="2196558"/>
                <a:ext cx="130805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1189</m:t>
                      </m:r>
                      <m:r>
                        <a:rPr lang="en-US" b="0" i="1" smtClean="0">
                          <a:latin typeface="Cambria Math" panose="02040503050406030204" pitchFamily="18" charset="0"/>
                        </a:rPr>
                        <m:t>:</m:t>
                      </m:r>
                      <m:r>
                        <a:rPr lang="en-US" b="0" i="1" smtClean="0">
                          <a:latin typeface="Cambria Math" panose="02040503050406030204" pitchFamily="18" charset="0"/>
                        </a:rPr>
                        <m:t>2</m:t>
                      </m:r>
                      <m:r>
                        <a:rPr lang="en-US" b="0" i="1" smtClean="0">
                          <a:latin typeface="Cambria Math" panose="02040503050406030204" pitchFamily="18" charset="0"/>
                        </a:rPr>
                        <m:t>=…</m:t>
                      </m:r>
                    </m:oMath>
                  </m:oMathPara>
                </a14:m>
                <a:endParaRPr lang="ru-RU" dirty="0"/>
              </a:p>
            </p:txBody>
          </p:sp>
        </mc:Choice>
        <mc:Fallback xmlns="">
          <p:sp>
            <p:nvSpPr>
              <p:cNvPr id="15" name="TextBox 14">
                <a:extLst>
                  <a:ext uri="{FF2B5EF4-FFF2-40B4-BE49-F238E27FC236}">
                    <a16:creationId xmlns:a16="http://schemas.microsoft.com/office/drawing/2014/main" id="{D07A65D8-C12D-4F18-A526-BA6D2958B9E8}"/>
                  </a:ext>
                </a:extLst>
              </p:cNvPr>
              <p:cNvSpPr txBox="1">
                <a:spLocks noRot="1" noChangeAspect="1" noMove="1" noResize="1" noEditPoints="1" noAdjustHandles="1" noChangeArrowheads="1" noChangeShapeType="1" noTextEdit="1"/>
              </p:cNvSpPr>
              <p:nvPr/>
            </p:nvSpPr>
            <p:spPr>
              <a:xfrm>
                <a:off x="4061390" y="2196558"/>
                <a:ext cx="1308050" cy="276999"/>
              </a:xfrm>
              <a:prstGeom prst="rect">
                <a:avLst/>
              </a:prstGeom>
              <a:blipFill>
                <a:blip r:embed="rId10"/>
                <a:stretch>
                  <a:fillRect l="-2791" r="-465" b="-8696"/>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6" name="Прямоугольник 15">
                <a:extLst>
                  <a:ext uri="{FF2B5EF4-FFF2-40B4-BE49-F238E27FC236}">
                    <a16:creationId xmlns:a16="http://schemas.microsoft.com/office/drawing/2014/main" id="{4EFB4D31-467A-499A-BD99-66783BBADA03}"/>
                  </a:ext>
                </a:extLst>
              </p:cNvPr>
              <p:cNvSpPr/>
              <p:nvPr/>
            </p:nvSpPr>
            <p:spPr>
              <a:xfrm>
                <a:off x="1257563" y="2824435"/>
                <a:ext cx="231345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2400" i="1" smtClean="0">
                              <a:solidFill>
                                <a:srgbClr val="7030A0"/>
                              </a:solidFill>
                              <a:latin typeface="Cambria Math" panose="02040503050406030204" pitchFamily="18" charset="0"/>
                            </a:rPr>
                          </m:ctrlPr>
                        </m:sSubPr>
                        <m:e>
                          <m:r>
                            <a:rPr lang="en-US" sz="2400" b="0" i="1" smtClean="0">
                              <a:solidFill>
                                <a:srgbClr val="7030A0"/>
                              </a:solidFill>
                              <a:latin typeface="Cambria Math" panose="02040503050406030204" pitchFamily="18" charset="0"/>
                            </a:rPr>
                            <m:t>𝐴</m:t>
                          </m:r>
                        </m:e>
                        <m:sub>
                          <m:r>
                            <a:rPr lang="en-US" sz="2400" b="0" i="1" smtClean="0">
                              <a:solidFill>
                                <a:srgbClr val="7030A0"/>
                              </a:solidFill>
                              <a:latin typeface="Cambria Math" panose="02040503050406030204" pitchFamily="18" charset="0"/>
                            </a:rPr>
                            <m:t>1</m:t>
                          </m:r>
                        </m:sub>
                      </m:sSub>
                      <m:r>
                        <a:rPr lang="en-US" sz="2400" b="0" i="1" smtClean="0">
                          <a:solidFill>
                            <a:srgbClr val="7030A0"/>
                          </a:solidFill>
                          <a:latin typeface="Cambria Math" panose="02040503050406030204" pitchFamily="18" charset="0"/>
                        </a:rPr>
                        <m:t>=</m:t>
                      </m:r>
                      <m:r>
                        <a:rPr lang="ru-RU" sz="2400" b="0" i="1" smtClean="0">
                          <a:solidFill>
                            <a:srgbClr val="7030A0"/>
                          </a:solidFill>
                          <a:latin typeface="Cambria Math" panose="02040503050406030204" pitchFamily="18" charset="0"/>
                          <a:ea typeface="Cambria Math" panose="02040503050406030204" pitchFamily="18" charset="0"/>
                        </a:rPr>
                        <m:t> </m:t>
                      </m:r>
                      <m:sSub>
                        <m:sSubPr>
                          <m:ctrlPr>
                            <a:rPr lang="ru-RU" sz="2400" b="0" i="1" smtClean="0">
                              <a:solidFill>
                                <a:srgbClr val="7030A0"/>
                              </a:solidFill>
                              <a:latin typeface="Cambria Math" panose="02040503050406030204" pitchFamily="18" charset="0"/>
                              <a:ea typeface="Cambria Math" panose="02040503050406030204" pitchFamily="18" charset="0"/>
                            </a:rPr>
                          </m:ctrlPr>
                        </m:sSubPr>
                        <m:e>
                          <m:r>
                            <a:rPr lang="en-US" sz="2400" b="0" i="1" smtClean="0">
                              <a:solidFill>
                                <a:srgbClr val="7030A0"/>
                              </a:solidFill>
                              <a:latin typeface="Cambria Math" panose="02040503050406030204" pitchFamily="18" charset="0"/>
                              <a:ea typeface="Cambria Math" panose="02040503050406030204" pitchFamily="18" charset="0"/>
                            </a:rPr>
                            <m:t>𝐴</m:t>
                          </m:r>
                        </m:e>
                        <m:sub>
                          <m:r>
                            <a:rPr lang="en-US" sz="2400" b="0" i="1" smtClean="0">
                              <a:solidFill>
                                <a:srgbClr val="7030A0"/>
                              </a:solidFill>
                              <a:latin typeface="Cambria Math" panose="02040503050406030204" pitchFamily="18" charset="0"/>
                              <a:ea typeface="Cambria Math" panose="02040503050406030204" pitchFamily="18" charset="0"/>
                            </a:rPr>
                            <m:t>2</m:t>
                          </m:r>
                        </m:sub>
                      </m:sSub>
                      <m:r>
                        <a:rPr lang="en-US" sz="2400" b="0" i="1" smtClean="0">
                          <a:solidFill>
                            <a:srgbClr val="7030A0"/>
                          </a:solidFill>
                          <a:latin typeface="Cambria Math" panose="02040503050406030204" pitchFamily="18" charset="0"/>
                          <a:ea typeface="Cambria Math" panose="02040503050406030204" pitchFamily="18" charset="0"/>
                        </a:rPr>
                        <m:t>+</m:t>
                      </m:r>
                      <m:r>
                        <a:rPr lang="ru-RU" sz="2400" b="0" i="1" smtClean="0">
                          <a:solidFill>
                            <a:srgbClr val="7030A0"/>
                          </a:solidFill>
                          <a:latin typeface="Cambria Math" panose="02040503050406030204" pitchFamily="18" charset="0"/>
                          <a:ea typeface="Cambria Math" panose="02040503050406030204" pitchFamily="18" charset="0"/>
                        </a:rPr>
                        <m:t>  </m:t>
                      </m:r>
                      <m:sSub>
                        <m:sSubPr>
                          <m:ctrlPr>
                            <a:rPr lang="ru-RU" sz="2400" i="1" smtClean="0">
                              <a:solidFill>
                                <a:srgbClr val="7030A0"/>
                              </a:solidFill>
                              <a:latin typeface="Cambria Math" panose="02040503050406030204" pitchFamily="18" charset="0"/>
                              <a:ea typeface="Cambria Math" panose="02040503050406030204" pitchFamily="18" charset="0"/>
                            </a:rPr>
                          </m:ctrlPr>
                        </m:sSubPr>
                        <m:e>
                          <m:r>
                            <a:rPr lang="en-US" sz="2400" b="0" i="1" smtClean="0">
                              <a:solidFill>
                                <a:srgbClr val="7030A0"/>
                              </a:solidFill>
                              <a:latin typeface="Cambria Math" panose="02040503050406030204" pitchFamily="18" charset="0"/>
                              <a:ea typeface="Cambria Math" panose="02040503050406030204" pitchFamily="18" charset="0"/>
                            </a:rPr>
                            <m:t>𝐴</m:t>
                          </m:r>
                        </m:e>
                        <m:sub>
                          <m:r>
                            <a:rPr lang="en-US" sz="2400" b="0" i="1" smtClean="0">
                              <a:solidFill>
                                <a:srgbClr val="7030A0"/>
                              </a:solidFill>
                              <a:latin typeface="Cambria Math" panose="02040503050406030204" pitchFamily="18" charset="0"/>
                              <a:ea typeface="Cambria Math" panose="02040503050406030204" pitchFamily="18" charset="0"/>
                            </a:rPr>
                            <m:t>2</m:t>
                          </m:r>
                        </m:sub>
                      </m:sSub>
                    </m:oMath>
                  </m:oMathPara>
                </a14:m>
                <a:endParaRPr lang="ru-RU" sz="2400" dirty="0">
                  <a:solidFill>
                    <a:srgbClr val="7030A0"/>
                  </a:solidFill>
                </a:endParaRPr>
              </a:p>
            </p:txBody>
          </p:sp>
        </mc:Choice>
        <mc:Fallback xmlns="">
          <p:sp>
            <p:nvSpPr>
              <p:cNvPr id="16" name="Прямоугольник 15">
                <a:extLst>
                  <a:ext uri="{FF2B5EF4-FFF2-40B4-BE49-F238E27FC236}">
                    <a16:creationId xmlns:a16="http://schemas.microsoft.com/office/drawing/2014/main" id="{4EFB4D31-467A-499A-BD99-66783BBADA03}"/>
                  </a:ext>
                </a:extLst>
              </p:cNvPr>
              <p:cNvSpPr>
                <a:spLocks noRot="1" noChangeAspect="1" noMove="1" noResize="1" noEditPoints="1" noAdjustHandles="1" noChangeArrowheads="1" noChangeShapeType="1" noTextEdit="1"/>
              </p:cNvSpPr>
              <p:nvPr/>
            </p:nvSpPr>
            <p:spPr>
              <a:xfrm>
                <a:off x="1257563" y="2824435"/>
                <a:ext cx="2313454" cy="461665"/>
              </a:xfrm>
              <a:prstGeom prst="rect">
                <a:avLst/>
              </a:prstGeom>
              <a:blipFill>
                <a:blip r:embed="rId11"/>
                <a:stretch>
                  <a:fillRect b="-3947"/>
                </a:stretch>
              </a:blipFill>
            </p:spPr>
            <p:txBody>
              <a:bodyPr/>
              <a:lstStyle/>
              <a:p>
                <a:r>
                  <a:rPr lang="ru-RU">
                    <a:noFill/>
                  </a:rPr>
                  <a:t> </a:t>
                </a:r>
              </a:p>
            </p:txBody>
          </p:sp>
        </mc:Fallback>
      </mc:AlternateContent>
      <p:sp>
        <p:nvSpPr>
          <p:cNvPr id="17" name="Прямоугольник 16">
            <a:extLst>
              <a:ext uri="{FF2B5EF4-FFF2-40B4-BE49-F238E27FC236}">
                <a16:creationId xmlns:a16="http://schemas.microsoft.com/office/drawing/2014/main" id="{4865C413-B66D-4671-BD37-F45A7BC01F56}"/>
              </a:ext>
            </a:extLst>
          </p:cNvPr>
          <p:cNvSpPr/>
          <p:nvPr/>
        </p:nvSpPr>
        <p:spPr>
          <a:xfrm>
            <a:off x="4267451" y="2688061"/>
            <a:ext cx="895927" cy="117301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dirty="0"/>
              <a:t>А</a:t>
            </a:r>
            <a:r>
              <a:rPr lang="en-US" baseline="-25000" dirty="0"/>
              <a:t>2</a:t>
            </a:r>
            <a:endParaRPr lang="ru-RU" baseline="-25000" dirty="0"/>
          </a:p>
        </p:txBody>
      </p:sp>
      <p:sp>
        <p:nvSpPr>
          <p:cNvPr id="18" name="Прямоугольник 17">
            <a:extLst>
              <a:ext uri="{FF2B5EF4-FFF2-40B4-BE49-F238E27FC236}">
                <a16:creationId xmlns:a16="http://schemas.microsoft.com/office/drawing/2014/main" id="{EC295AD5-6CFD-4A09-AC1E-48441CDECB05}"/>
              </a:ext>
            </a:extLst>
          </p:cNvPr>
          <p:cNvSpPr/>
          <p:nvPr/>
        </p:nvSpPr>
        <p:spPr>
          <a:xfrm>
            <a:off x="5163378" y="2686802"/>
            <a:ext cx="895927" cy="117301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dirty="0"/>
              <a:t>А</a:t>
            </a:r>
            <a:r>
              <a:rPr lang="en-US" baseline="-25000" dirty="0"/>
              <a:t>2</a:t>
            </a:r>
            <a:endParaRPr lang="ru-RU" baseline="-25000" dirty="0"/>
          </a:p>
        </p:txBody>
      </p:sp>
      <p:cxnSp>
        <p:nvCxnSpPr>
          <p:cNvPr id="19" name="Прямая со стрелкой 18">
            <a:extLst>
              <a:ext uri="{FF2B5EF4-FFF2-40B4-BE49-F238E27FC236}">
                <a16:creationId xmlns:a16="http://schemas.microsoft.com/office/drawing/2014/main" id="{E90B0845-E301-483D-98BD-E591917C05BF}"/>
              </a:ext>
            </a:extLst>
          </p:cNvPr>
          <p:cNvCxnSpPr/>
          <p:nvPr/>
        </p:nvCxnSpPr>
        <p:spPr>
          <a:xfrm>
            <a:off x="6160655" y="2697282"/>
            <a:ext cx="0" cy="1177636"/>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20" name="Прямая со стрелкой 19">
            <a:extLst>
              <a:ext uri="{FF2B5EF4-FFF2-40B4-BE49-F238E27FC236}">
                <a16:creationId xmlns:a16="http://schemas.microsoft.com/office/drawing/2014/main" id="{E5D6C96D-8552-4279-8D1B-7CE37FA9C513}"/>
              </a:ext>
            </a:extLst>
          </p:cNvPr>
          <p:cNvCxnSpPr>
            <a:cxnSpLocks/>
          </p:cNvCxnSpPr>
          <p:nvPr/>
        </p:nvCxnSpPr>
        <p:spPr>
          <a:xfrm>
            <a:off x="5163378" y="3970655"/>
            <a:ext cx="895927"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1A4DA063-3C8D-49D0-8BC9-DCDAECACA75F}"/>
                  </a:ext>
                </a:extLst>
              </p:cNvPr>
              <p:cNvSpPr txBox="1"/>
              <p:nvPr/>
            </p:nvSpPr>
            <p:spPr>
              <a:xfrm>
                <a:off x="6239342" y="3110816"/>
                <a:ext cx="320601"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sz="1200" b="1" i="1" smtClean="0">
                          <a:latin typeface="Cambria Math" panose="02040503050406030204" pitchFamily="18" charset="0"/>
                        </a:rPr>
                        <m:t>𝟓𝟗𝟒</m:t>
                      </m:r>
                    </m:oMath>
                  </m:oMathPara>
                </a14:m>
                <a:endParaRPr lang="ru-RU" sz="1600" b="1" dirty="0"/>
              </a:p>
            </p:txBody>
          </p:sp>
        </mc:Choice>
        <mc:Fallback xmlns="">
          <p:sp>
            <p:nvSpPr>
              <p:cNvPr id="23" name="TextBox 22">
                <a:extLst>
                  <a:ext uri="{FF2B5EF4-FFF2-40B4-BE49-F238E27FC236}">
                    <a16:creationId xmlns:a16="http://schemas.microsoft.com/office/drawing/2014/main" id="{1A4DA063-3C8D-49D0-8BC9-DCDAECACA75F}"/>
                  </a:ext>
                </a:extLst>
              </p:cNvPr>
              <p:cNvSpPr txBox="1">
                <a:spLocks noRot="1" noChangeAspect="1" noMove="1" noResize="1" noEditPoints="1" noAdjustHandles="1" noChangeArrowheads="1" noChangeShapeType="1" noTextEdit="1"/>
              </p:cNvSpPr>
              <p:nvPr/>
            </p:nvSpPr>
            <p:spPr>
              <a:xfrm>
                <a:off x="6239342" y="3110816"/>
                <a:ext cx="320601" cy="184666"/>
              </a:xfrm>
              <a:prstGeom prst="rect">
                <a:avLst/>
              </a:prstGeom>
              <a:blipFill>
                <a:blip r:embed="rId12"/>
                <a:stretch>
                  <a:fillRect l="-11538" r="-11538" b="-9677"/>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B6AD55B5-80AF-4C22-BDA1-B1B85213CE0A}"/>
                  </a:ext>
                </a:extLst>
              </p:cNvPr>
              <p:cNvSpPr txBox="1"/>
              <p:nvPr/>
            </p:nvSpPr>
            <p:spPr>
              <a:xfrm>
                <a:off x="5506949" y="3788143"/>
                <a:ext cx="320601"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1" i="1" smtClean="0">
                          <a:latin typeface="Cambria Math" panose="02040503050406030204" pitchFamily="18" charset="0"/>
                        </a:rPr>
                        <m:t>𝟒𝟐𝟎</m:t>
                      </m:r>
                    </m:oMath>
                  </m:oMathPara>
                </a14:m>
                <a:endParaRPr lang="ru-RU" sz="1600" b="1" dirty="0"/>
              </a:p>
            </p:txBody>
          </p:sp>
        </mc:Choice>
        <mc:Fallback xmlns="">
          <p:sp>
            <p:nvSpPr>
              <p:cNvPr id="24" name="TextBox 23">
                <a:extLst>
                  <a:ext uri="{FF2B5EF4-FFF2-40B4-BE49-F238E27FC236}">
                    <a16:creationId xmlns:a16="http://schemas.microsoft.com/office/drawing/2014/main" id="{B6AD55B5-80AF-4C22-BDA1-B1B85213CE0A}"/>
                  </a:ext>
                </a:extLst>
              </p:cNvPr>
              <p:cNvSpPr txBox="1">
                <a:spLocks noRot="1" noChangeAspect="1" noMove="1" noResize="1" noEditPoints="1" noAdjustHandles="1" noChangeArrowheads="1" noChangeShapeType="1" noTextEdit="1"/>
              </p:cNvSpPr>
              <p:nvPr/>
            </p:nvSpPr>
            <p:spPr>
              <a:xfrm>
                <a:off x="5506949" y="3788143"/>
                <a:ext cx="320601" cy="184666"/>
              </a:xfrm>
              <a:prstGeom prst="rect">
                <a:avLst/>
              </a:prstGeom>
              <a:blipFill>
                <a:blip r:embed="rId13"/>
                <a:stretch>
                  <a:fillRect l="-9434" r="-9434" b="-6452"/>
                </a:stretch>
              </a:blipFill>
            </p:spPr>
            <p:txBody>
              <a:bodyPr/>
              <a:lstStyle/>
              <a:p>
                <a:r>
                  <a:rPr lang="ru-RU">
                    <a:noFill/>
                  </a:rPr>
                  <a:t> </a:t>
                </a:r>
              </a:p>
            </p:txBody>
          </p:sp>
        </mc:Fallback>
      </mc:AlternateContent>
      <p:cxnSp>
        <p:nvCxnSpPr>
          <p:cNvPr id="25" name="Прямая со стрелкой 24">
            <a:extLst>
              <a:ext uri="{FF2B5EF4-FFF2-40B4-BE49-F238E27FC236}">
                <a16:creationId xmlns:a16="http://schemas.microsoft.com/office/drawing/2014/main" id="{D94F4F9E-FBEA-4F06-B2F8-968FBF819215}"/>
              </a:ext>
            </a:extLst>
          </p:cNvPr>
          <p:cNvCxnSpPr/>
          <p:nvPr/>
        </p:nvCxnSpPr>
        <p:spPr>
          <a:xfrm>
            <a:off x="4414981" y="2682184"/>
            <a:ext cx="0" cy="1177636"/>
          </a:xfrm>
          <a:prstGeom prst="straightConnector1">
            <a:avLst/>
          </a:prstGeom>
          <a:ln>
            <a:solidFill>
              <a:srgbClr val="CC3300"/>
            </a:solidFill>
            <a:headEnd type="triangle"/>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BB8DC8B5-F2BF-43FD-A81B-98AF60E62D5F}"/>
                  </a:ext>
                </a:extLst>
              </p:cNvPr>
              <p:cNvSpPr txBox="1"/>
              <p:nvPr/>
            </p:nvSpPr>
            <p:spPr>
              <a:xfrm>
                <a:off x="1196508" y="3530714"/>
                <a:ext cx="2264637"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ru-RU" sz="2000" b="0" i="0" smtClean="0">
                          <a:solidFill>
                            <a:schemeClr val="tx1"/>
                          </a:solidFill>
                          <a:latin typeface="Cambria Math" panose="02040503050406030204" pitchFamily="18" charset="0"/>
                        </a:rPr>
                        <m:t>Ответ:</m:t>
                      </m:r>
                      <m:r>
                        <a:rPr lang="ru-RU" sz="2000" b="1" i="0" smtClean="0">
                          <a:solidFill>
                            <a:srgbClr val="FF0000"/>
                          </a:solidFill>
                          <a:latin typeface="Cambria Math" panose="02040503050406030204" pitchFamily="18" charset="0"/>
                        </a:rPr>
                        <m:t>𝟓𝟗</m:t>
                      </m:r>
                      <m:r>
                        <a:rPr lang="en-US" sz="2000" b="1" i="0" smtClean="0">
                          <a:solidFill>
                            <a:srgbClr val="FF0000"/>
                          </a:solidFill>
                          <a:latin typeface="Cambria Math" panose="02040503050406030204" pitchFamily="18" charset="0"/>
                        </a:rPr>
                        <m:t>𝟎</m:t>
                      </m:r>
                    </m:oMath>
                  </m:oMathPara>
                </a14:m>
                <a:endParaRPr lang="ru-RU" sz="2000" b="1" dirty="0">
                  <a:solidFill>
                    <a:schemeClr val="tx1"/>
                  </a:solidFill>
                </a:endParaRPr>
              </a:p>
            </p:txBody>
          </p:sp>
        </mc:Choice>
        <mc:Fallback xmlns="">
          <p:sp>
            <p:nvSpPr>
              <p:cNvPr id="26" name="TextBox 25">
                <a:extLst>
                  <a:ext uri="{FF2B5EF4-FFF2-40B4-BE49-F238E27FC236}">
                    <a16:creationId xmlns:a16="http://schemas.microsoft.com/office/drawing/2014/main" id="{BB8DC8B5-F2BF-43FD-A81B-98AF60E62D5F}"/>
                  </a:ext>
                </a:extLst>
              </p:cNvPr>
              <p:cNvSpPr txBox="1">
                <a:spLocks noRot="1" noChangeAspect="1" noMove="1" noResize="1" noEditPoints="1" noAdjustHandles="1" noChangeArrowheads="1" noChangeShapeType="1" noTextEdit="1"/>
              </p:cNvSpPr>
              <p:nvPr/>
            </p:nvSpPr>
            <p:spPr>
              <a:xfrm>
                <a:off x="1196508" y="3530714"/>
                <a:ext cx="2264637" cy="307777"/>
              </a:xfrm>
              <a:prstGeom prst="rect">
                <a:avLst/>
              </a:prstGeom>
              <a:blipFill>
                <a:blip r:embed="rId14"/>
                <a:stretch>
                  <a:fillRect b="-7843"/>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8AE1D977-2E15-4152-927F-B0CD4919FCEF}"/>
                  </a:ext>
                </a:extLst>
              </p:cNvPr>
              <p:cNvSpPr txBox="1"/>
              <p:nvPr/>
            </p:nvSpPr>
            <p:spPr>
              <a:xfrm>
                <a:off x="1463709" y="2624041"/>
                <a:ext cx="966611" cy="276999"/>
              </a:xfrm>
              <a:prstGeom prst="rect">
                <a:avLst/>
              </a:prstGeom>
              <a:noFill/>
            </p:spPr>
            <p:txBody>
              <a:bodyPr wrap="none" lIns="0" tIns="0" rIns="0" bIns="0" rtlCol="0">
                <a:spAutoFit/>
              </a:bodyPr>
              <a:lstStyle/>
              <a:p>
                <a14:m>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rPr>
                      <m:t> сп</m:t>
                    </m:r>
                    <m:r>
                      <a:rPr lang="ru-RU" b="0" i="1" smtClean="0">
                        <a:latin typeface="Cambria Math" panose="02040503050406030204" pitchFamily="18" charset="0"/>
                      </a:rPr>
                      <m:t>особ</m:t>
                    </m:r>
                  </m:oMath>
                </a14:m>
                <a:r>
                  <a:rPr lang="ru-RU" dirty="0"/>
                  <a:t>:</a:t>
                </a:r>
              </a:p>
            </p:txBody>
          </p:sp>
        </mc:Choice>
        <mc:Fallback xmlns="">
          <p:sp>
            <p:nvSpPr>
              <p:cNvPr id="27" name="TextBox 26">
                <a:extLst>
                  <a:ext uri="{FF2B5EF4-FFF2-40B4-BE49-F238E27FC236}">
                    <a16:creationId xmlns:a16="http://schemas.microsoft.com/office/drawing/2014/main" id="{8AE1D977-2E15-4152-927F-B0CD4919FCEF}"/>
                  </a:ext>
                </a:extLst>
              </p:cNvPr>
              <p:cNvSpPr txBox="1">
                <a:spLocks noRot="1" noChangeAspect="1" noMove="1" noResize="1" noEditPoints="1" noAdjustHandles="1" noChangeArrowheads="1" noChangeShapeType="1" noTextEdit="1"/>
              </p:cNvSpPr>
              <p:nvPr/>
            </p:nvSpPr>
            <p:spPr>
              <a:xfrm>
                <a:off x="1463709" y="2624041"/>
                <a:ext cx="966611" cy="276999"/>
              </a:xfrm>
              <a:prstGeom prst="rect">
                <a:avLst/>
              </a:prstGeom>
              <a:blipFill>
                <a:blip r:embed="rId15"/>
                <a:stretch>
                  <a:fillRect l="-8176" t="-30435" r="-13836" b="-47826"/>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8" name="Прямоугольник 27">
                <a:extLst>
                  <a:ext uri="{FF2B5EF4-FFF2-40B4-BE49-F238E27FC236}">
                    <a16:creationId xmlns:a16="http://schemas.microsoft.com/office/drawing/2014/main" id="{87577360-EE23-4F48-9981-FE69D238FCF2}"/>
                  </a:ext>
                </a:extLst>
              </p:cNvPr>
              <p:cNvSpPr/>
              <p:nvPr/>
            </p:nvSpPr>
            <p:spPr>
              <a:xfrm>
                <a:off x="1437100" y="4670004"/>
                <a:ext cx="233730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2400" i="1" smtClean="0">
                              <a:solidFill>
                                <a:srgbClr val="7030A0"/>
                              </a:solidFill>
                              <a:latin typeface="Cambria Math" panose="02040503050406030204" pitchFamily="18" charset="0"/>
                            </a:rPr>
                          </m:ctrlPr>
                        </m:sSubPr>
                        <m:e>
                          <m:r>
                            <a:rPr lang="en-US" sz="2400" b="0" i="1" smtClean="0">
                              <a:solidFill>
                                <a:srgbClr val="7030A0"/>
                              </a:solidFill>
                              <a:latin typeface="Cambria Math" panose="02040503050406030204" pitchFamily="18" charset="0"/>
                            </a:rPr>
                            <m:t>𝐴</m:t>
                          </m:r>
                        </m:e>
                        <m:sub>
                          <m:r>
                            <a:rPr lang="ru-RU" sz="2400" b="0" i="1" smtClean="0">
                              <a:solidFill>
                                <a:srgbClr val="7030A0"/>
                              </a:solidFill>
                              <a:latin typeface="Cambria Math" panose="02040503050406030204" pitchFamily="18" charset="0"/>
                            </a:rPr>
                            <m:t>4</m:t>
                          </m:r>
                        </m:sub>
                      </m:sSub>
                      <m:r>
                        <a:rPr lang="en-US" sz="2400" b="0" i="1" smtClean="0">
                          <a:solidFill>
                            <a:srgbClr val="7030A0"/>
                          </a:solidFill>
                          <a:latin typeface="Cambria Math" panose="02040503050406030204" pitchFamily="18" charset="0"/>
                        </a:rPr>
                        <m:t>=</m:t>
                      </m:r>
                      <m:r>
                        <a:rPr lang="ru-RU" sz="2400" b="0" i="1" smtClean="0">
                          <a:solidFill>
                            <a:srgbClr val="7030A0"/>
                          </a:solidFill>
                          <a:latin typeface="Cambria Math" panose="02040503050406030204" pitchFamily="18" charset="0"/>
                          <a:ea typeface="Cambria Math" panose="02040503050406030204" pitchFamily="18" charset="0"/>
                        </a:rPr>
                        <m:t> </m:t>
                      </m:r>
                      <m:sSub>
                        <m:sSubPr>
                          <m:ctrlPr>
                            <a:rPr lang="ru-RU" sz="2400" b="0" i="1" smtClean="0">
                              <a:solidFill>
                                <a:srgbClr val="7030A0"/>
                              </a:solidFill>
                              <a:latin typeface="Cambria Math" panose="02040503050406030204" pitchFamily="18" charset="0"/>
                              <a:ea typeface="Cambria Math" panose="02040503050406030204" pitchFamily="18" charset="0"/>
                            </a:rPr>
                          </m:ctrlPr>
                        </m:sSubPr>
                        <m:e>
                          <m:r>
                            <a:rPr lang="en-US" sz="2400" b="0" i="1" smtClean="0">
                              <a:solidFill>
                                <a:srgbClr val="7030A0"/>
                              </a:solidFill>
                              <a:latin typeface="Cambria Math" panose="02040503050406030204" pitchFamily="18" charset="0"/>
                              <a:ea typeface="Cambria Math" panose="02040503050406030204" pitchFamily="18" charset="0"/>
                            </a:rPr>
                            <m:t>𝐴</m:t>
                          </m:r>
                        </m:e>
                        <m:sub>
                          <m:r>
                            <a:rPr lang="ru-RU" sz="2400" b="0" i="1" smtClean="0">
                              <a:solidFill>
                                <a:srgbClr val="7030A0"/>
                              </a:solidFill>
                              <a:latin typeface="Cambria Math" panose="02040503050406030204" pitchFamily="18" charset="0"/>
                              <a:ea typeface="Cambria Math" panose="02040503050406030204" pitchFamily="18" charset="0"/>
                            </a:rPr>
                            <m:t>5</m:t>
                          </m:r>
                        </m:sub>
                      </m:sSub>
                      <m:r>
                        <a:rPr lang="en-US" sz="2400" b="0" i="1" smtClean="0">
                          <a:solidFill>
                            <a:srgbClr val="7030A0"/>
                          </a:solidFill>
                          <a:latin typeface="Cambria Math" panose="02040503050406030204" pitchFamily="18" charset="0"/>
                          <a:ea typeface="Cambria Math" panose="02040503050406030204" pitchFamily="18" charset="0"/>
                        </a:rPr>
                        <m:t>+</m:t>
                      </m:r>
                      <m:r>
                        <a:rPr lang="ru-RU" sz="2400" b="0" i="1" smtClean="0">
                          <a:solidFill>
                            <a:srgbClr val="7030A0"/>
                          </a:solidFill>
                          <a:latin typeface="Cambria Math" panose="02040503050406030204" pitchFamily="18" charset="0"/>
                          <a:ea typeface="Cambria Math" panose="02040503050406030204" pitchFamily="18" charset="0"/>
                        </a:rPr>
                        <m:t>  </m:t>
                      </m:r>
                      <m:sSub>
                        <m:sSubPr>
                          <m:ctrlPr>
                            <a:rPr lang="ru-RU" sz="2400" i="1" smtClean="0">
                              <a:solidFill>
                                <a:srgbClr val="7030A0"/>
                              </a:solidFill>
                              <a:latin typeface="Cambria Math" panose="02040503050406030204" pitchFamily="18" charset="0"/>
                              <a:ea typeface="Cambria Math" panose="02040503050406030204" pitchFamily="18" charset="0"/>
                            </a:rPr>
                          </m:ctrlPr>
                        </m:sSubPr>
                        <m:e>
                          <m:r>
                            <a:rPr lang="en-US" sz="2400" b="0" i="1" smtClean="0">
                              <a:solidFill>
                                <a:srgbClr val="7030A0"/>
                              </a:solidFill>
                              <a:latin typeface="Cambria Math" panose="02040503050406030204" pitchFamily="18" charset="0"/>
                              <a:ea typeface="Cambria Math" panose="02040503050406030204" pitchFamily="18" charset="0"/>
                            </a:rPr>
                            <m:t>𝐴</m:t>
                          </m:r>
                        </m:e>
                        <m:sub>
                          <m:r>
                            <a:rPr lang="ru-RU" sz="2400" b="0" i="1" smtClean="0">
                              <a:solidFill>
                                <a:srgbClr val="7030A0"/>
                              </a:solidFill>
                              <a:latin typeface="Cambria Math" panose="02040503050406030204" pitchFamily="18" charset="0"/>
                              <a:ea typeface="Cambria Math" panose="02040503050406030204" pitchFamily="18" charset="0"/>
                            </a:rPr>
                            <m:t>5</m:t>
                          </m:r>
                        </m:sub>
                      </m:sSub>
                    </m:oMath>
                  </m:oMathPara>
                </a14:m>
                <a:endParaRPr lang="ru-RU" sz="2400" dirty="0">
                  <a:solidFill>
                    <a:srgbClr val="7030A0"/>
                  </a:solidFill>
                </a:endParaRPr>
              </a:p>
            </p:txBody>
          </p:sp>
        </mc:Choice>
        <mc:Fallback xmlns="">
          <p:sp>
            <p:nvSpPr>
              <p:cNvPr id="28" name="Прямоугольник 27">
                <a:extLst>
                  <a:ext uri="{FF2B5EF4-FFF2-40B4-BE49-F238E27FC236}">
                    <a16:creationId xmlns:a16="http://schemas.microsoft.com/office/drawing/2014/main" id="{87577360-EE23-4F48-9981-FE69D238FCF2}"/>
                  </a:ext>
                </a:extLst>
              </p:cNvPr>
              <p:cNvSpPr>
                <a:spLocks noRot="1" noChangeAspect="1" noMove="1" noResize="1" noEditPoints="1" noAdjustHandles="1" noChangeArrowheads="1" noChangeShapeType="1" noTextEdit="1"/>
              </p:cNvSpPr>
              <p:nvPr/>
            </p:nvSpPr>
            <p:spPr>
              <a:xfrm>
                <a:off x="1437100" y="4670004"/>
                <a:ext cx="2337307" cy="461665"/>
              </a:xfrm>
              <a:prstGeom prst="rect">
                <a:avLst/>
              </a:prstGeom>
              <a:blipFill>
                <a:blip r:embed="rId16"/>
                <a:stretch>
                  <a:fillRect b="-3947"/>
                </a:stretch>
              </a:blipFill>
            </p:spPr>
            <p:txBody>
              <a:bodyPr/>
              <a:lstStyle/>
              <a:p>
                <a:r>
                  <a:rPr lang="ru-RU">
                    <a:noFill/>
                  </a:rPr>
                  <a:t> </a:t>
                </a:r>
              </a:p>
            </p:txBody>
          </p:sp>
        </mc:Fallback>
      </mc:AlternateContent>
      <p:sp>
        <p:nvSpPr>
          <p:cNvPr id="29" name="Прямоугольник 28">
            <a:extLst>
              <a:ext uri="{FF2B5EF4-FFF2-40B4-BE49-F238E27FC236}">
                <a16:creationId xmlns:a16="http://schemas.microsoft.com/office/drawing/2014/main" id="{7C703A6B-DBD3-4B36-AF40-6B9210030329}"/>
              </a:ext>
            </a:extLst>
          </p:cNvPr>
          <p:cNvSpPr/>
          <p:nvPr/>
        </p:nvSpPr>
        <p:spPr>
          <a:xfrm>
            <a:off x="7482232" y="4427011"/>
            <a:ext cx="895927" cy="117301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dirty="0"/>
              <a:t>А</a:t>
            </a:r>
            <a:r>
              <a:rPr lang="ru-RU" baseline="-25000" dirty="0"/>
              <a:t>5</a:t>
            </a:r>
          </a:p>
        </p:txBody>
      </p:sp>
      <p:sp>
        <p:nvSpPr>
          <p:cNvPr id="30" name="Прямоугольник 29">
            <a:extLst>
              <a:ext uri="{FF2B5EF4-FFF2-40B4-BE49-F238E27FC236}">
                <a16:creationId xmlns:a16="http://schemas.microsoft.com/office/drawing/2014/main" id="{F994D318-EA7E-48B5-A626-0DBAABE7784F}"/>
              </a:ext>
            </a:extLst>
          </p:cNvPr>
          <p:cNvSpPr/>
          <p:nvPr/>
        </p:nvSpPr>
        <p:spPr>
          <a:xfrm>
            <a:off x="8378159" y="4427011"/>
            <a:ext cx="895927" cy="117301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dirty="0"/>
              <a:t>А</a:t>
            </a:r>
            <a:r>
              <a:rPr lang="ru-RU" baseline="-25000" dirty="0"/>
              <a:t>5</a:t>
            </a:r>
          </a:p>
        </p:txBody>
      </p:sp>
      <p:cxnSp>
        <p:nvCxnSpPr>
          <p:cNvPr id="31" name="Прямая со стрелкой 30">
            <a:extLst>
              <a:ext uri="{FF2B5EF4-FFF2-40B4-BE49-F238E27FC236}">
                <a16:creationId xmlns:a16="http://schemas.microsoft.com/office/drawing/2014/main" id="{D477E862-DF52-45DA-A56A-F59C977CFB43}"/>
              </a:ext>
            </a:extLst>
          </p:cNvPr>
          <p:cNvCxnSpPr>
            <a:cxnSpLocks/>
          </p:cNvCxnSpPr>
          <p:nvPr/>
        </p:nvCxnSpPr>
        <p:spPr>
          <a:xfrm flipV="1">
            <a:off x="7562316" y="4412320"/>
            <a:ext cx="0" cy="1173017"/>
          </a:xfrm>
          <a:prstGeom prst="straightConnector1">
            <a:avLst/>
          </a:prstGeom>
          <a:ln>
            <a:solidFill>
              <a:srgbClr val="CC3300"/>
            </a:solidFill>
            <a:headEnd type="triangle"/>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8BE69760-52ED-46C8-8319-BB23DFC8C21F}"/>
                  </a:ext>
                </a:extLst>
              </p:cNvPr>
              <p:cNvSpPr txBox="1"/>
              <p:nvPr/>
            </p:nvSpPr>
            <p:spPr>
              <a:xfrm>
                <a:off x="1196507" y="5174563"/>
                <a:ext cx="2264637"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ru-RU" sz="2000" b="0" i="0" smtClean="0">
                          <a:solidFill>
                            <a:schemeClr val="tx1"/>
                          </a:solidFill>
                          <a:latin typeface="Cambria Math" panose="02040503050406030204" pitchFamily="18" charset="0"/>
                        </a:rPr>
                        <m:t>Ответ:</m:t>
                      </m:r>
                      <m:r>
                        <a:rPr lang="ru-RU" sz="2000" b="1" i="0" smtClean="0">
                          <a:solidFill>
                            <a:srgbClr val="FF0000"/>
                          </a:solidFill>
                          <a:latin typeface="Cambria Math" panose="02040503050406030204" pitchFamily="18" charset="0"/>
                        </a:rPr>
                        <m:t>𝟐𝟏𝟎</m:t>
                      </m:r>
                    </m:oMath>
                  </m:oMathPara>
                </a14:m>
                <a:endParaRPr lang="ru-RU" sz="2000" b="1" dirty="0">
                  <a:solidFill>
                    <a:schemeClr val="tx1"/>
                  </a:solidFill>
                </a:endParaRPr>
              </a:p>
            </p:txBody>
          </p:sp>
        </mc:Choice>
        <mc:Fallback xmlns="">
          <p:sp>
            <p:nvSpPr>
              <p:cNvPr id="32" name="TextBox 31">
                <a:extLst>
                  <a:ext uri="{FF2B5EF4-FFF2-40B4-BE49-F238E27FC236}">
                    <a16:creationId xmlns:a16="http://schemas.microsoft.com/office/drawing/2014/main" id="{8BE69760-52ED-46C8-8319-BB23DFC8C21F}"/>
                  </a:ext>
                </a:extLst>
              </p:cNvPr>
              <p:cNvSpPr txBox="1">
                <a:spLocks noRot="1" noChangeAspect="1" noMove="1" noResize="1" noEditPoints="1" noAdjustHandles="1" noChangeArrowheads="1" noChangeShapeType="1" noTextEdit="1"/>
              </p:cNvSpPr>
              <p:nvPr/>
            </p:nvSpPr>
            <p:spPr>
              <a:xfrm>
                <a:off x="1196507" y="5174563"/>
                <a:ext cx="2264637" cy="307777"/>
              </a:xfrm>
              <a:prstGeom prst="rect">
                <a:avLst/>
              </a:prstGeom>
              <a:blipFill>
                <a:blip r:embed="rId17"/>
                <a:stretch>
                  <a:fillRect b="-8000"/>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3" name="Прямоугольник 32">
                <a:extLst>
                  <a:ext uri="{FF2B5EF4-FFF2-40B4-BE49-F238E27FC236}">
                    <a16:creationId xmlns:a16="http://schemas.microsoft.com/office/drawing/2014/main" id="{BD91345A-902C-48D8-AE2A-6DE249EA6795}"/>
                  </a:ext>
                </a:extLst>
              </p:cNvPr>
              <p:cNvSpPr/>
              <p:nvPr/>
            </p:nvSpPr>
            <p:spPr>
              <a:xfrm>
                <a:off x="1257563" y="6014256"/>
                <a:ext cx="172444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2400" i="1" smtClean="0">
                              <a:solidFill>
                                <a:srgbClr val="7030A0"/>
                              </a:solidFill>
                              <a:latin typeface="Cambria Math" panose="02040503050406030204" pitchFamily="18" charset="0"/>
                              <a:ea typeface="Cambria Math" panose="02040503050406030204" pitchFamily="18" charset="0"/>
                            </a:rPr>
                          </m:ctrlPr>
                        </m:sSubPr>
                        <m:e>
                          <m:r>
                            <a:rPr lang="en-US" sz="2400" b="0" i="1" smtClean="0">
                              <a:solidFill>
                                <a:srgbClr val="7030A0"/>
                              </a:solidFill>
                              <a:latin typeface="Cambria Math" panose="02040503050406030204" pitchFamily="18" charset="0"/>
                              <a:ea typeface="Cambria Math" panose="02040503050406030204" pitchFamily="18" charset="0"/>
                            </a:rPr>
                            <m:t>𝐴</m:t>
                          </m:r>
                        </m:e>
                        <m:sub>
                          <m:r>
                            <a:rPr lang="ru-RU" sz="2400" b="0" i="1" smtClean="0">
                              <a:solidFill>
                                <a:srgbClr val="7030A0"/>
                              </a:solidFill>
                              <a:latin typeface="Cambria Math" panose="02040503050406030204" pitchFamily="18" charset="0"/>
                              <a:ea typeface="Cambria Math" panose="02040503050406030204" pitchFamily="18" charset="0"/>
                            </a:rPr>
                            <m:t>6</m:t>
                          </m:r>
                        </m:sub>
                      </m:sSub>
                      <m:r>
                        <a:rPr lang="en-US" sz="2400" b="0" i="1" smtClean="0">
                          <a:solidFill>
                            <a:srgbClr val="7030A0"/>
                          </a:solidFill>
                          <a:latin typeface="Cambria Math" panose="02040503050406030204" pitchFamily="18" charset="0"/>
                          <a:ea typeface="Cambria Math" panose="02040503050406030204" pitchFamily="18" charset="0"/>
                        </a:rPr>
                        <m:t>=</m:t>
                      </m:r>
                      <m:r>
                        <a:rPr lang="ru-RU" sz="2400" b="0" i="1" smtClean="0">
                          <a:solidFill>
                            <a:srgbClr val="7030A0"/>
                          </a:solidFill>
                          <a:latin typeface="Cambria Math" panose="02040503050406030204" pitchFamily="18" charset="0"/>
                          <a:ea typeface="Cambria Math" panose="02040503050406030204" pitchFamily="18" charset="0"/>
                        </a:rPr>
                        <m:t> </m:t>
                      </m:r>
                      <m:sSub>
                        <m:sSubPr>
                          <m:ctrlPr>
                            <a:rPr lang="ru-RU" sz="2400" i="1" smtClean="0">
                              <a:solidFill>
                                <a:srgbClr val="7030A0"/>
                              </a:solidFill>
                              <a:latin typeface="Cambria Math" panose="02040503050406030204" pitchFamily="18" charset="0"/>
                              <a:ea typeface="Cambria Math" panose="02040503050406030204" pitchFamily="18" charset="0"/>
                            </a:rPr>
                          </m:ctrlPr>
                        </m:sSubPr>
                        <m:e>
                          <m:r>
                            <a:rPr lang="en-US" sz="2400" b="0" i="1" smtClean="0">
                              <a:solidFill>
                                <a:srgbClr val="7030A0"/>
                              </a:solidFill>
                              <a:latin typeface="Cambria Math" panose="02040503050406030204" pitchFamily="18" charset="0"/>
                              <a:ea typeface="Cambria Math" panose="02040503050406030204" pitchFamily="18" charset="0"/>
                            </a:rPr>
                            <m:t>𝐴</m:t>
                          </m:r>
                        </m:e>
                        <m:sub>
                          <m:r>
                            <a:rPr lang="ru-RU" sz="2400" b="0" i="1" smtClean="0">
                              <a:solidFill>
                                <a:srgbClr val="7030A0"/>
                              </a:solidFill>
                              <a:latin typeface="Cambria Math" panose="02040503050406030204" pitchFamily="18" charset="0"/>
                              <a:ea typeface="Cambria Math" panose="02040503050406030204" pitchFamily="18" charset="0"/>
                            </a:rPr>
                            <m:t>5</m:t>
                          </m:r>
                        </m:sub>
                      </m:sSub>
                      <m:r>
                        <a:rPr lang="en-US" sz="2400" b="0" i="1" smtClean="0">
                          <a:solidFill>
                            <a:srgbClr val="7030A0"/>
                          </a:solidFill>
                          <a:latin typeface="Cambria Math" panose="02040503050406030204" pitchFamily="18" charset="0"/>
                          <a:ea typeface="Cambria Math" panose="02040503050406030204" pitchFamily="18" charset="0"/>
                        </a:rPr>
                        <m:t>:</m:t>
                      </m:r>
                      <m:r>
                        <a:rPr lang="en-US" sz="2400" b="0" i="1" smtClean="0">
                          <a:solidFill>
                            <a:srgbClr val="7030A0"/>
                          </a:solidFill>
                          <a:latin typeface="Cambria Math" panose="02040503050406030204" pitchFamily="18" charset="0"/>
                          <a:ea typeface="Cambria Math" panose="02040503050406030204" pitchFamily="18" charset="0"/>
                        </a:rPr>
                        <m:t>2</m:t>
                      </m:r>
                    </m:oMath>
                  </m:oMathPara>
                </a14:m>
                <a:endParaRPr lang="ru-RU" sz="2400" dirty="0">
                  <a:solidFill>
                    <a:srgbClr val="7030A0"/>
                  </a:solidFill>
                </a:endParaRPr>
              </a:p>
            </p:txBody>
          </p:sp>
        </mc:Choice>
        <mc:Fallback xmlns="">
          <p:sp>
            <p:nvSpPr>
              <p:cNvPr id="33" name="Прямоугольник 32">
                <a:extLst>
                  <a:ext uri="{FF2B5EF4-FFF2-40B4-BE49-F238E27FC236}">
                    <a16:creationId xmlns:a16="http://schemas.microsoft.com/office/drawing/2014/main" id="{BD91345A-902C-48D8-AE2A-6DE249EA6795}"/>
                  </a:ext>
                </a:extLst>
              </p:cNvPr>
              <p:cNvSpPr>
                <a:spLocks noRot="1" noChangeAspect="1" noMove="1" noResize="1" noEditPoints="1" noAdjustHandles="1" noChangeArrowheads="1" noChangeShapeType="1" noTextEdit="1"/>
              </p:cNvSpPr>
              <p:nvPr/>
            </p:nvSpPr>
            <p:spPr>
              <a:xfrm>
                <a:off x="1257563" y="6014256"/>
                <a:ext cx="1724446" cy="461665"/>
              </a:xfrm>
              <a:prstGeom prst="rect">
                <a:avLst/>
              </a:prstGeom>
              <a:blipFill>
                <a:blip r:embed="rId18"/>
                <a:stretch>
                  <a:fillRect b="-5333"/>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4" name="Прямоугольник 33">
                <a:extLst>
                  <a:ext uri="{FF2B5EF4-FFF2-40B4-BE49-F238E27FC236}">
                    <a16:creationId xmlns:a16="http://schemas.microsoft.com/office/drawing/2014/main" id="{56FD152E-DD90-4CDF-8FB5-A87C6CD4CE6D}"/>
                  </a:ext>
                </a:extLst>
              </p:cNvPr>
              <p:cNvSpPr/>
              <p:nvPr/>
            </p:nvSpPr>
            <p:spPr>
              <a:xfrm>
                <a:off x="8139542" y="5807411"/>
                <a:ext cx="1469359" cy="83337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ru-RU" i="1" baseline="-25000" smtClean="0">
                              <a:latin typeface="Cambria Math" panose="02040503050406030204" pitchFamily="18" charset="0"/>
                            </a:rPr>
                          </m:ctrlPr>
                        </m:sSubPr>
                        <m:e/>
                        <m:sub/>
                      </m:sSub>
                    </m:oMath>
                  </m:oMathPara>
                </a14:m>
                <a:endParaRPr lang="ru-RU" baseline="-25000" dirty="0"/>
              </a:p>
            </p:txBody>
          </p:sp>
        </mc:Choice>
        <mc:Fallback xmlns="">
          <p:sp>
            <p:nvSpPr>
              <p:cNvPr id="34" name="Прямоугольник 33">
                <a:extLst>
                  <a:ext uri="{FF2B5EF4-FFF2-40B4-BE49-F238E27FC236}">
                    <a16:creationId xmlns:a16="http://schemas.microsoft.com/office/drawing/2014/main" id="{56FD152E-DD90-4CDF-8FB5-A87C6CD4CE6D}"/>
                  </a:ext>
                </a:extLst>
              </p:cNvPr>
              <p:cNvSpPr>
                <a:spLocks noRot="1" noChangeAspect="1" noMove="1" noResize="1" noEditPoints="1" noAdjustHandles="1" noChangeArrowheads="1" noChangeShapeType="1" noTextEdit="1"/>
              </p:cNvSpPr>
              <p:nvPr/>
            </p:nvSpPr>
            <p:spPr>
              <a:xfrm>
                <a:off x="8139542" y="5807411"/>
                <a:ext cx="1469359" cy="833376"/>
              </a:xfrm>
              <a:prstGeom prst="rect">
                <a:avLst/>
              </a:prstGeom>
              <a:blipFill>
                <a:blip r:embed="rId19"/>
                <a:stretch>
                  <a:fillRect/>
                </a:stretch>
              </a:blipFill>
            </p:spPr>
            <p:txBody>
              <a:bodyPr/>
              <a:lstStyle/>
              <a:p>
                <a:r>
                  <a:rPr lang="ru-RU">
                    <a:noFill/>
                  </a:rPr>
                  <a:t> </a:t>
                </a:r>
              </a:p>
            </p:txBody>
          </p:sp>
        </mc:Fallback>
      </mc:AlternateContent>
      <p:cxnSp>
        <p:nvCxnSpPr>
          <p:cNvPr id="35" name="Прямая соединительная линия 34">
            <a:extLst>
              <a:ext uri="{FF2B5EF4-FFF2-40B4-BE49-F238E27FC236}">
                <a16:creationId xmlns:a16="http://schemas.microsoft.com/office/drawing/2014/main" id="{C2D34AF5-5D2C-45D1-A873-D9E40076263D}"/>
              </a:ext>
            </a:extLst>
          </p:cNvPr>
          <p:cNvCxnSpPr>
            <a:cxnSpLocks/>
            <a:stCxn id="34" idx="0"/>
            <a:endCxn id="34" idx="2"/>
          </p:cNvCxnSpPr>
          <p:nvPr/>
        </p:nvCxnSpPr>
        <p:spPr>
          <a:xfrm>
            <a:off x="8874222" y="5807411"/>
            <a:ext cx="0" cy="833376"/>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Прямая со стрелкой 39">
            <a:extLst>
              <a:ext uri="{FF2B5EF4-FFF2-40B4-BE49-F238E27FC236}">
                <a16:creationId xmlns:a16="http://schemas.microsoft.com/office/drawing/2014/main" id="{DD5E9C64-C2BF-4BC8-A8BF-399A911F8010}"/>
              </a:ext>
            </a:extLst>
          </p:cNvPr>
          <p:cNvCxnSpPr>
            <a:cxnSpLocks/>
          </p:cNvCxnSpPr>
          <p:nvPr/>
        </p:nvCxnSpPr>
        <p:spPr>
          <a:xfrm>
            <a:off x="8133771" y="5940365"/>
            <a:ext cx="734679" cy="0"/>
          </a:xfrm>
          <a:prstGeom prst="straightConnector1">
            <a:avLst/>
          </a:prstGeom>
          <a:ln>
            <a:solidFill>
              <a:srgbClr val="CC3300"/>
            </a:solidFill>
            <a:headEnd type="triangle"/>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78DECF80-CC82-4A6D-AAB9-18FD35D334FD}"/>
                  </a:ext>
                </a:extLst>
              </p:cNvPr>
              <p:cNvSpPr txBox="1"/>
              <p:nvPr/>
            </p:nvSpPr>
            <p:spPr>
              <a:xfrm>
                <a:off x="3242330" y="6110308"/>
                <a:ext cx="205024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b="0" i="1" smtClean="0">
                          <a:latin typeface="Cambria Math" panose="02040503050406030204" pitchFamily="18" charset="0"/>
                        </a:rPr>
                        <m:t>210</m:t>
                      </m:r>
                      <m:r>
                        <a:rPr lang="ru-RU" b="0" i="1" smtClean="0">
                          <a:latin typeface="Cambria Math" panose="02040503050406030204" pitchFamily="18" charset="0"/>
                        </a:rPr>
                        <m:t>:</m:t>
                      </m:r>
                      <m:r>
                        <a:rPr lang="ru-RU" b="0" i="1" smtClean="0">
                          <a:latin typeface="Cambria Math" panose="02040503050406030204" pitchFamily="18" charset="0"/>
                        </a:rPr>
                        <m:t>2</m:t>
                      </m:r>
                      <m:r>
                        <a:rPr lang="ru-RU" b="0" i="1" smtClean="0">
                          <a:latin typeface="Cambria Math" panose="02040503050406030204" pitchFamily="18" charset="0"/>
                        </a:rPr>
                        <m:t>=</m:t>
                      </m:r>
                      <m:r>
                        <a:rPr lang="ru-RU" b="0" i="1" smtClean="0">
                          <a:latin typeface="Cambria Math" panose="02040503050406030204" pitchFamily="18" charset="0"/>
                        </a:rPr>
                        <m:t>105</m:t>
                      </m:r>
                      <m:r>
                        <a:rPr lang="ru-RU" b="0" i="1" smtClean="0">
                          <a:latin typeface="Cambria Math" panose="02040503050406030204" pitchFamily="18" charset="0"/>
                          <a:ea typeface="Cambria Math" panose="02040503050406030204" pitchFamily="18" charset="0"/>
                        </a:rPr>
                        <m:t>≈</m:t>
                      </m:r>
                      <m:r>
                        <a:rPr lang="ru-RU" b="0" i="1" smtClean="0">
                          <a:latin typeface="Cambria Math" panose="02040503050406030204" pitchFamily="18" charset="0"/>
                          <a:ea typeface="Cambria Math" panose="02040503050406030204" pitchFamily="18" charset="0"/>
                        </a:rPr>
                        <m:t>110</m:t>
                      </m:r>
                    </m:oMath>
                  </m:oMathPara>
                </a14:m>
                <a:endParaRPr lang="ru-RU" dirty="0"/>
              </a:p>
            </p:txBody>
          </p:sp>
        </mc:Choice>
        <mc:Fallback xmlns="">
          <p:sp>
            <p:nvSpPr>
              <p:cNvPr id="42" name="TextBox 41">
                <a:extLst>
                  <a:ext uri="{FF2B5EF4-FFF2-40B4-BE49-F238E27FC236}">
                    <a16:creationId xmlns:a16="http://schemas.microsoft.com/office/drawing/2014/main" id="{78DECF80-CC82-4A6D-AAB9-18FD35D334FD}"/>
                  </a:ext>
                </a:extLst>
              </p:cNvPr>
              <p:cNvSpPr txBox="1">
                <a:spLocks noRot="1" noChangeAspect="1" noMove="1" noResize="1" noEditPoints="1" noAdjustHandles="1" noChangeArrowheads="1" noChangeShapeType="1" noTextEdit="1"/>
              </p:cNvSpPr>
              <p:nvPr/>
            </p:nvSpPr>
            <p:spPr>
              <a:xfrm>
                <a:off x="3242330" y="6110308"/>
                <a:ext cx="2050241" cy="276999"/>
              </a:xfrm>
              <a:prstGeom prst="rect">
                <a:avLst/>
              </a:prstGeom>
              <a:blipFill>
                <a:blip r:embed="rId20"/>
                <a:stretch>
                  <a:fillRect l="-2083" r="-2083" b="-8696"/>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59C2419E-2F0D-4A90-9823-D7768903317E}"/>
                  </a:ext>
                </a:extLst>
              </p:cNvPr>
              <p:cNvSpPr txBox="1"/>
              <p:nvPr/>
            </p:nvSpPr>
            <p:spPr>
              <a:xfrm>
                <a:off x="1196506" y="6495280"/>
                <a:ext cx="2264637"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ru-RU" sz="2000" b="0" i="0" smtClean="0">
                          <a:solidFill>
                            <a:schemeClr val="tx1"/>
                          </a:solidFill>
                          <a:latin typeface="Cambria Math" panose="02040503050406030204" pitchFamily="18" charset="0"/>
                        </a:rPr>
                        <m:t>Ответ:</m:t>
                      </m:r>
                      <m:r>
                        <a:rPr lang="ru-RU" sz="2000" b="1" i="0" smtClean="0">
                          <a:solidFill>
                            <a:srgbClr val="FF0000"/>
                          </a:solidFill>
                          <a:latin typeface="Cambria Math" panose="02040503050406030204" pitchFamily="18" charset="0"/>
                        </a:rPr>
                        <m:t>𝟏𝟏𝟎</m:t>
                      </m:r>
                    </m:oMath>
                  </m:oMathPara>
                </a14:m>
                <a:endParaRPr lang="ru-RU" sz="2000" b="1" dirty="0">
                  <a:solidFill>
                    <a:schemeClr val="tx1"/>
                  </a:solidFill>
                </a:endParaRPr>
              </a:p>
            </p:txBody>
          </p:sp>
        </mc:Choice>
        <mc:Fallback xmlns="">
          <p:sp>
            <p:nvSpPr>
              <p:cNvPr id="44" name="TextBox 43">
                <a:extLst>
                  <a:ext uri="{FF2B5EF4-FFF2-40B4-BE49-F238E27FC236}">
                    <a16:creationId xmlns:a16="http://schemas.microsoft.com/office/drawing/2014/main" id="{59C2419E-2F0D-4A90-9823-D7768903317E}"/>
                  </a:ext>
                </a:extLst>
              </p:cNvPr>
              <p:cNvSpPr txBox="1">
                <a:spLocks noRot="1" noChangeAspect="1" noMove="1" noResize="1" noEditPoints="1" noAdjustHandles="1" noChangeArrowheads="1" noChangeShapeType="1" noTextEdit="1"/>
              </p:cNvSpPr>
              <p:nvPr/>
            </p:nvSpPr>
            <p:spPr>
              <a:xfrm>
                <a:off x="1196506" y="6495280"/>
                <a:ext cx="2264637" cy="307777"/>
              </a:xfrm>
              <a:prstGeom prst="rect">
                <a:avLst/>
              </a:prstGeom>
              <a:blipFill>
                <a:blip r:embed="rId21"/>
                <a:stretch>
                  <a:fillRect b="-7843"/>
                </a:stretch>
              </a:blipFill>
            </p:spPr>
            <p:txBody>
              <a:bodyPr/>
              <a:lstStyle/>
              <a:p>
                <a:r>
                  <a:rPr lang="ru-RU">
                    <a:noFill/>
                  </a:rPr>
                  <a:t> </a:t>
                </a:r>
              </a:p>
            </p:txBody>
          </p:sp>
        </mc:Fallback>
      </mc:AlternateContent>
      <p:sp>
        <p:nvSpPr>
          <p:cNvPr id="8" name="Овал 7">
            <a:extLst>
              <a:ext uri="{FF2B5EF4-FFF2-40B4-BE49-F238E27FC236}">
                <a16:creationId xmlns:a16="http://schemas.microsoft.com/office/drawing/2014/main" id="{2AC7223C-EB3D-4700-8713-1336675161CB}"/>
              </a:ext>
            </a:extLst>
          </p:cNvPr>
          <p:cNvSpPr/>
          <p:nvPr/>
        </p:nvSpPr>
        <p:spPr>
          <a:xfrm>
            <a:off x="6559943" y="5701004"/>
            <a:ext cx="326049" cy="32305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2" name="Прямая соединительная линия 21">
            <a:extLst>
              <a:ext uri="{FF2B5EF4-FFF2-40B4-BE49-F238E27FC236}">
                <a16:creationId xmlns:a16="http://schemas.microsoft.com/office/drawing/2014/main" id="{28B4A8E0-5C8B-4EDA-A6A3-9797BD79115C}"/>
              </a:ext>
            </a:extLst>
          </p:cNvPr>
          <p:cNvCxnSpPr>
            <a:cxnSpLocks/>
          </p:cNvCxnSpPr>
          <p:nvPr/>
        </p:nvCxnSpPr>
        <p:spPr>
          <a:xfrm flipV="1">
            <a:off x="4535655" y="6109594"/>
            <a:ext cx="756916" cy="29303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38" name="Рисунок 37">
            <a:extLst>
              <a:ext uri="{FF2B5EF4-FFF2-40B4-BE49-F238E27FC236}">
                <a16:creationId xmlns:a16="http://schemas.microsoft.com/office/drawing/2014/main" id="{1FFDAC2C-806E-4EC2-A574-D3C71B93B90F}"/>
              </a:ext>
            </a:extLst>
          </p:cNvPr>
          <p:cNvPicPr>
            <a:picLocks noChangeAspect="1"/>
          </p:cNvPicPr>
          <p:nvPr/>
        </p:nvPicPr>
        <p:blipFill>
          <a:blip r:embed="rId22"/>
          <a:stretch>
            <a:fillRect/>
          </a:stretch>
        </p:blipFill>
        <p:spPr>
          <a:xfrm>
            <a:off x="1193234" y="6475015"/>
            <a:ext cx="2267909" cy="335309"/>
          </a:xfrm>
          <a:prstGeom prst="rect">
            <a:avLst/>
          </a:prstGeom>
        </p:spPr>
      </p:pic>
    </p:spTree>
    <p:extLst>
      <p:ext uri="{BB962C8B-B14F-4D97-AF65-F5344CB8AC3E}">
        <p14:creationId xmlns:p14="http://schemas.microsoft.com/office/powerpoint/2010/main" val="2235875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par>
                                <p:cTn id="12" presetID="22" presetClass="entr" presetSubtype="4"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par>
                                <p:cTn id="18" presetID="22" presetClass="entr" presetSubtype="4"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heel(1)">
                                      <p:cBhvr>
                                        <p:cTn id="28" dur="20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heel(1)">
                                      <p:cBhvr>
                                        <p:cTn id="38" dur="20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80">
                                          <p:stCondLst>
                                            <p:cond delay="0"/>
                                          </p:stCondLst>
                                        </p:cTn>
                                        <p:tgtEl>
                                          <p:spTgt spid="15"/>
                                        </p:tgtEl>
                                      </p:cBhvr>
                                    </p:animEffect>
                                    <p:anim calcmode="lin" valueType="num">
                                      <p:cBhvr>
                                        <p:cTn id="4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49" dur="26">
                                          <p:stCondLst>
                                            <p:cond delay="650"/>
                                          </p:stCondLst>
                                        </p:cTn>
                                        <p:tgtEl>
                                          <p:spTgt spid="15"/>
                                        </p:tgtEl>
                                      </p:cBhvr>
                                      <p:to x="100000" y="60000"/>
                                    </p:animScale>
                                    <p:animScale>
                                      <p:cBhvr>
                                        <p:cTn id="50" dur="166" decel="50000">
                                          <p:stCondLst>
                                            <p:cond delay="676"/>
                                          </p:stCondLst>
                                        </p:cTn>
                                        <p:tgtEl>
                                          <p:spTgt spid="15"/>
                                        </p:tgtEl>
                                      </p:cBhvr>
                                      <p:to x="100000" y="100000"/>
                                    </p:animScale>
                                    <p:animScale>
                                      <p:cBhvr>
                                        <p:cTn id="51" dur="26">
                                          <p:stCondLst>
                                            <p:cond delay="1312"/>
                                          </p:stCondLst>
                                        </p:cTn>
                                        <p:tgtEl>
                                          <p:spTgt spid="15"/>
                                        </p:tgtEl>
                                      </p:cBhvr>
                                      <p:to x="100000" y="80000"/>
                                    </p:animScale>
                                    <p:animScale>
                                      <p:cBhvr>
                                        <p:cTn id="52" dur="166" decel="50000">
                                          <p:stCondLst>
                                            <p:cond delay="1338"/>
                                          </p:stCondLst>
                                        </p:cTn>
                                        <p:tgtEl>
                                          <p:spTgt spid="15"/>
                                        </p:tgtEl>
                                      </p:cBhvr>
                                      <p:to x="100000" y="100000"/>
                                    </p:animScale>
                                    <p:animScale>
                                      <p:cBhvr>
                                        <p:cTn id="53" dur="26">
                                          <p:stCondLst>
                                            <p:cond delay="1642"/>
                                          </p:stCondLst>
                                        </p:cTn>
                                        <p:tgtEl>
                                          <p:spTgt spid="15"/>
                                        </p:tgtEl>
                                      </p:cBhvr>
                                      <p:to x="100000" y="90000"/>
                                    </p:animScale>
                                    <p:animScale>
                                      <p:cBhvr>
                                        <p:cTn id="54" dur="166" decel="50000">
                                          <p:stCondLst>
                                            <p:cond delay="1668"/>
                                          </p:stCondLst>
                                        </p:cTn>
                                        <p:tgtEl>
                                          <p:spTgt spid="15"/>
                                        </p:tgtEl>
                                      </p:cBhvr>
                                      <p:to x="100000" y="100000"/>
                                    </p:animScale>
                                    <p:animScale>
                                      <p:cBhvr>
                                        <p:cTn id="55" dur="26">
                                          <p:stCondLst>
                                            <p:cond delay="1808"/>
                                          </p:stCondLst>
                                        </p:cTn>
                                        <p:tgtEl>
                                          <p:spTgt spid="15"/>
                                        </p:tgtEl>
                                      </p:cBhvr>
                                      <p:to x="100000" y="95000"/>
                                    </p:animScale>
                                    <p:animScale>
                                      <p:cBhvr>
                                        <p:cTn id="56" dur="166" decel="50000">
                                          <p:stCondLst>
                                            <p:cond delay="1834"/>
                                          </p:stCondLst>
                                        </p:cTn>
                                        <p:tgtEl>
                                          <p:spTgt spid="15"/>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1000" fill="hold"/>
                                        <p:tgtEl>
                                          <p:spTgt spid="27"/>
                                        </p:tgtEl>
                                        <p:attrNameLst>
                                          <p:attrName>ppt_w</p:attrName>
                                        </p:attrNameLst>
                                      </p:cBhvr>
                                      <p:tavLst>
                                        <p:tav tm="0">
                                          <p:val>
                                            <p:fltVal val="0"/>
                                          </p:val>
                                        </p:tav>
                                        <p:tav tm="100000">
                                          <p:val>
                                            <p:strVal val="#ppt_w"/>
                                          </p:val>
                                        </p:tav>
                                      </p:tavLst>
                                    </p:anim>
                                    <p:anim calcmode="lin" valueType="num">
                                      <p:cBhvr>
                                        <p:cTn id="62" dur="1000" fill="hold"/>
                                        <p:tgtEl>
                                          <p:spTgt spid="27"/>
                                        </p:tgtEl>
                                        <p:attrNameLst>
                                          <p:attrName>ppt_h</p:attrName>
                                        </p:attrNameLst>
                                      </p:cBhvr>
                                      <p:tavLst>
                                        <p:tav tm="0">
                                          <p:val>
                                            <p:fltVal val="0"/>
                                          </p:val>
                                        </p:tav>
                                        <p:tav tm="100000">
                                          <p:val>
                                            <p:strVal val="#ppt_h"/>
                                          </p:val>
                                        </p:tav>
                                      </p:tavLst>
                                    </p:anim>
                                    <p:anim calcmode="lin" valueType="num">
                                      <p:cBhvr>
                                        <p:cTn id="63" dur="1000" fill="hold"/>
                                        <p:tgtEl>
                                          <p:spTgt spid="27"/>
                                        </p:tgtEl>
                                        <p:attrNameLst>
                                          <p:attrName>style.rotation</p:attrName>
                                        </p:attrNameLst>
                                      </p:cBhvr>
                                      <p:tavLst>
                                        <p:tav tm="0">
                                          <p:val>
                                            <p:fltVal val="90"/>
                                          </p:val>
                                        </p:tav>
                                        <p:tav tm="100000">
                                          <p:val>
                                            <p:fltVal val="0"/>
                                          </p:val>
                                        </p:tav>
                                      </p:tavLst>
                                    </p:anim>
                                    <p:animEffect transition="in" filter="fade">
                                      <p:cBhvr>
                                        <p:cTn id="64" dur="1000"/>
                                        <p:tgtEl>
                                          <p:spTgt spid="2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wipe(down)">
                                      <p:cBhvr>
                                        <p:cTn id="74" dur="500"/>
                                        <p:tgtEl>
                                          <p:spTgt spid="17"/>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down)">
                                      <p:cBhvr>
                                        <p:cTn id="77" dur="500"/>
                                        <p:tgtEl>
                                          <p:spTgt spid="18"/>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down)">
                                      <p:cBhvr>
                                        <p:cTn id="82" dur="500"/>
                                        <p:tgtEl>
                                          <p:spTgt spid="23"/>
                                        </p:tgtEl>
                                      </p:cBhvr>
                                    </p:animEffect>
                                  </p:childTnLst>
                                </p:cTn>
                              </p:par>
                              <p:par>
                                <p:cTn id="83" presetID="22" presetClass="entr" presetSubtype="4" fill="hold" nodeType="with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down)">
                                      <p:cBhvr>
                                        <p:cTn id="85" dur="500"/>
                                        <p:tgtEl>
                                          <p:spTgt spid="20"/>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24"/>
                                        </p:tgtEl>
                                        <p:attrNameLst>
                                          <p:attrName>style.visibility</p:attrName>
                                        </p:attrNameLst>
                                      </p:cBhvr>
                                      <p:to>
                                        <p:strVal val="visible"/>
                                      </p:to>
                                    </p:set>
                                    <p:animEffect transition="in" filter="wipe(down)">
                                      <p:cBhvr>
                                        <p:cTn id="88" dur="500"/>
                                        <p:tgtEl>
                                          <p:spTgt spid="24"/>
                                        </p:tgtEl>
                                      </p:cBhvr>
                                    </p:animEffect>
                                  </p:childTnLst>
                                </p:cTn>
                              </p:par>
                              <p:par>
                                <p:cTn id="89" presetID="22" presetClass="entr" presetSubtype="4" fill="hold" nodeType="withEffect">
                                  <p:stCondLst>
                                    <p:cond delay="0"/>
                                  </p:stCondLst>
                                  <p:childTnLst>
                                    <p:set>
                                      <p:cBhvr>
                                        <p:cTn id="90" dur="1" fill="hold">
                                          <p:stCondLst>
                                            <p:cond delay="0"/>
                                          </p:stCondLst>
                                        </p:cTn>
                                        <p:tgtEl>
                                          <p:spTgt spid="19"/>
                                        </p:tgtEl>
                                        <p:attrNameLst>
                                          <p:attrName>style.visibility</p:attrName>
                                        </p:attrNameLst>
                                      </p:cBhvr>
                                      <p:to>
                                        <p:strVal val="visible"/>
                                      </p:to>
                                    </p:set>
                                    <p:animEffect transition="in" filter="wipe(down)">
                                      <p:cBhvr>
                                        <p:cTn id="91" dur="500"/>
                                        <p:tgtEl>
                                          <p:spTgt spid="19"/>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4" fill="hold" nodeType="clickEffect">
                                  <p:stCondLst>
                                    <p:cond delay="0"/>
                                  </p:stCondLst>
                                  <p:childTnLst>
                                    <p:set>
                                      <p:cBhvr>
                                        <p:cTn id="95" dur="1" fill="hold">
                                          <p:stCondLst>
                                            <p:cond delay="0"/>
                                          </p:stCondLst>
                                        </p:cTn>
                                        <p:tgtEl>
                                          <p:spTgt spid="25"/>
                                        </p:tgtEl>
                                        <p:attrNameLst>
                                          <p:attrName>style.visibility</p:attrName>
                                        </p:attrNameLst>
                                      </p:cBhvr>
                                      <p:to>
                                        <p:strVal val="visible"/>
                                      </p:to>
                                    </p:set>
                                    <p:animEffect transition="in" filter="wipe(down)">
                                      <p:cBhvr>
                                        <p:cTn id="96" dur="500"/>
                                        <p:tgtEl>
                                          <p:spTgt spid="25"/>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grpId="0" nodeType="clickEffect">
                                  <p:stCondLst>
                                    <p:cond delay="0"/>
                                  </p:stCondLst>
                                  <p:childTnLst>
                                    <p:set>
                                      <p:cBhvr>
                                        <p:cTn id="100" dur="1" fill="hold">
                                          <p:stCondLst>
                                            <p:cond delay="0"/>
                                          </p:stCondLst>
                                        </p:cTn>
                                        <p:tgtEl>
                                          <p:spTgt spid="26"/>
                                        </p:tgtEl>
                                        <p:attrNameLst>
                                          <p:attrName>style.visibility</p:attrName>
                                        </p:attrNameLst>
                                      </p:cBhvr>
                                      <p:to>
                                        <p:strVal val="visible"/>
                                      </p:to>
                                    </p:set>
                                    <p:animEffect transition="in" filter="wipe(down)">
                                      <p:cBhvr>
                                        <p:cTn id="101" dur="500"/>
                                        <p:tgtEl>
                                          <p:spTgt spid="26"/>
                                        </p:tgtEl>
                                      </p:cBhvr>
                                    </p:animEffect>
                                  </p:childTnLst>
                                </p:cTn>
                              </p:par>
                              <p:par>
                                <p:cTn id="102" presetID="42" presetClass="entr" presetSubtype="0" fill="hold" grpId="0" nodeType="withEffect">
                                  <p:stCondLst>
                                    <p:cond delay="0"/>
                                  </p:stCondLst>
                                  <p:childTnLst>
                                    <p:set>
                                      <p:cBhvr>
                                        <p:cTn id="103" dur="1" fill="hold">
                                          <p:stCondLst>
                                            <p:cond delay="0"/>
                                          </p:stCondLst>
                                        </p:cTn>
                                        <p:tgtEl>
                                          <p:spTgt spid="28"/>
                                        </p:tgtEl>
                                        <p:attrNameLst>
                                          <p:attrName>style.visibility</p:attrName>
                                        </p:attrNameLst>
                                      </p:cBhvr>
                                      <p:to>
                                        <p:strVal val="visible"/>
                                      </p:to>
                                    </p:set>
                                    <p:animEffect transition="in" filter="fade">
                                      <p:cBhvr>
                                        <p:cTn id="104" dur="1000"/>
                                        <p:tgtEl>
                                          <p:spTgt spid="28"/>
                                        </p:tgtEl>
                                      </p:cBhvr>
                                    </p:animEffect>
                                    <p:anim calcmode="lin" valueType="num">
                                      <p:cBhvr>
                                        <p:cTn id="105" dur="1000" fill="hold"/>
                                        <p:tgtEl>
                                          <p:spTgt spid="28"/>
                                        </p:tgtEl>
                                        <p:attrNameLst>
                                          <p:attrName>ppt_x</p:attrName>
                                        </p:attrNameLst>
                                      </p:cBhvr>
                                      <p:tavLst>
                                        <p:tav tm="0">
                                          <p:val>
                                            <p:strVal val="#ppt_x"/>
                                          </p:val>
                                        </p:tav>
                                        <p:tav tm="100000">
                                          <p:val>
                                            <p:strVal val="#ppt_x"/>
                                          </p:val>
                                        </p:tav>
                                      </p:tavLst>
                                    </p:anim>
                                    <p:anim calcmode="lin" valueType="num">
                                      <p:cBhvr>
                                        <p:cTn id="10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2" presetClass="entr" presetSubtype="4" fill="hold" grpId="0" nodeType="clickEffect">
                                  <p:stCondLst>
                                    <p:cond delay="0"/>
                                  </p:stCondLst>
                                  <p:childTnLst>
                                    <p:set>
                                      <p:cBhvr>
                                        <p:cTn id="110" dur="1" fill="hold">
                                          <p:stCondLst>
                                            <p:cond delay="0"/>
                                          </p:stCondLst>
                                        </p:cTn>
                                        <p:tgtEl>
                                          <p:spTgt spid="29"/>
                                        </p:tgtEl>
                                        <p:attrNameLst>
                                          <p:attrName>style.visibility</p:attrName>
                                        </p:attrNameLst>
                                      </p:cBhvr>
                                      <p:to>
                                        <p:strVal val="visible"/>
                                      </p:to>
                                    </p:set>
                                    <p:animEffect transition="in" filter="wipe(down)">
                                      <p:cBhvr>
                                        <p:cTn id="111" dur="500"/>
                                        <p:tgtEl>
                                          <p:spTgt spid="29"/>
                                        </p:tgtEl>
                                      </p:cBhvr>
                                    </p:animEffect>
                                  </p:childTnLst>
                                </p:cTn>
                              </p:par>
                              <p:par>
                                <p:cTn id="112" presetID="22" presetClass="entr" presetSubtype="4" fill="hold" grpId="0" nodeType="withEffect">
                                  <p:stCondLst>
                                    <p:cond delay="0"/>
                                  </p:stCondLst>
                                  <p:childTnLst>
                                    <p:set>
                                      <p:cBhvr>
                                        <p:cTn id="113" dur="1" fill="hold">
                                          <p:stCondLst>
                                            <p:cond delay="0"/>
                                          </p:stCondLst>
                                        </p:cTn>
                                        <p:tgtEl>
                                          <p:spTgt spid="30"/>
                                        </p:tgtEl>
                                        <p:attrNameLst>
                                          <p:attrName>style.visibility</p:attrName>
                                        </p:attrNameLst>
                                      </p:cBhvr>
                                      <p:to>
                                        <p:strVal val="visible"/>
                                      </p:to>
                                    </p:set>
                                    <p:animEffect transition="in" filter="wipe(down)">
                                      <p:cBhvr>
                                        <p:cTn id="114" dur="500"/>
                                        <p:tgtEl>
                                          <p:spTgt spid="30"/>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4" fill="hold" nodeType="click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down)">
                                      <p:cBhvr>
                                        <p:cTn id="119" dur="500"/>
                                        <p:tgtEl>
                                          <p:spTgt spid="31"/>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4" fill="hold" grpId="0" nodeType="clickEffect">
                                  <p:stCondLst>
                                    <p:cond delay="0"/>
                                  </p:stCondLst>
                                  <p:childTnLst>
                                    <p:set>
                                      <p:cBhvr>
                                        <p:cTn id="123" dur="1" fill="hold">
                                          <p:stCondLst>
                                            <p:cond delay="0"/>
                                          </p:stCondLst>
                                        </p:cTn>
                                        <p:tgtEl>
                                          <p:spTgt spid="32"/>
                                        </p:tgtEl>
                                        <p:attrNameLst>
                                          <p:attrName>style.visibility</p:attrName>
                                        </p:attrNameLst>
                                      </p:cBhvr>
                                      <p:to>
                                        <p:strVal val="visible"/>
                                      </p:to>
                                    </p:set>
                                    <p:animEffect transition="in" filter="wipe(down)">
                                      <p:cBhvr>
                                        <p:cTn id="124" dur="500"/>
                                        <p:tgtEl>
                                          <p:spTgt spid="32"/>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4" fill="hold" grpId="0" nodeType="click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wipe(down)">
                                      <p:cBhvr>
                                        <p:cTn id="129" dur="500"/>
                                        <p:tgtEl>
                                          <p:spTgt spid="33"/>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4" fill="hold" grpId="0" nodeType="clickEffect">
                                  <p:stCondLst>
                                    <p:cond delay="0"/>
                                  </p:stCondLst>
                                  <p:childTnLst>
                                    <p:set>
                                      <p:cBhvr>
                                        <p:cTn id="133" dur="1" fill="hold">
                                          <p:stCondLst>
                                            <p:cond delay="0"/>
                                          </p:stCondLst>
                                        </p:cTn>
                                        <p:tgtEl>
                                          <p:spTgt spid="34"/>
                                        </p:tgtEl>
                                        <p:attrNameLst>
                                          <p:attrName>style.visibility</p:attrName>
                                        </p:attrNameLst>
                                      </p:cBhvr>
                                      <p:to>
                                        <p:strVal val="visible"/>
                                      </p:to>
                                    </p:set>
                                    <p:animEffect transition="in" filter="wipe(down)">
                                      <p:cBhvr>
                                        <p:cTn id="134" dur="500"/>
                                        <p:tgtEl>
                                          <p:spTgt spid="34"/>
                                        </p:tgtEl>
                                      </p:cBhvr>
                                    </p:animEffect>
                                  </p:childTnLst>
                                </p:cTn>
                              </p:par>
                            </p:childTnLst>
                          </p:cTn>
                        </p:par>
                      </p:childTnLst>
                    </p:cTn>
                  </p:par>
                  <p:par>
                    <p:cTn id="135" fill="hold">
                      <p:stCondLst>
                        <p:cond delay="indefinite"/>
                      </p:stCondLst>
                      <p:childTnLst>
                        <p:par>
                          <p:cTn id="136" fill="hold">
                            <p:stCondLst>
                              <p:cond delay="0"/>
                            </p:stCondLst>
                            <p:childTnLst>
                              <p:par>
                                <p:cTn id="137" presetID="21" presetClass="entr" presetSubtype="1" fill="hold" nodeType="click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heel(1)">
                                      <p:cBhvr>
                                        <p:cTn id="139" dur="2000"/>
                                        <p:tgtEl>
                                          <p:spTgt spid="35"/>
                                        </p:tgtEl>
                                      </p:cBhvr>
                                    </p:animEffect>
                                  </p:childTnLst>
                                </p:cTn>
                              </p:par>
                              <p:par>
                                <p:cTn id="140" presetID="22" presetClass="entr" presetSubtype="4" fill="hold" nodeType="withEffect">
                                  <p:stCondLst>
                                    <p:cond delay="0"/>
                                  </p:stCondLst>
                                  <p:childTnLst>
                                    <p:set>
                                      <p:cBhvr>
                                        <p:cTn id="141" dur="1" fill="hold">
                                          <p:stCondLst>
                                            <p:cond delay="0"/>
                                          </p:stCondLst>
                                        </p:cTn>
                                        <p:tgtEl>
                                          <p:spTgt spid="40"/>
                                        </p:tgtEl>
                                        <p:attrNameLst>
                                          <p:attrName>style.visibility</p:attrName>
                                        </p:attrNameLst>
                                      </p:cBhvr>
                                      <p:to>
                                        <p:strVal val="visible"/>
                                      </p:to>
                                    </p:set>
                                    <p:animEffect transition="in" filter="wipe(down)">
                                      <p:cBhvr>
                                        <p:cTn id="142" dur="500"/>
                                        <p:tgtEl>
                                          <p:spTgt spid="40"/>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4" fill="hold" grpId="0" nodeType="clickEffect">
                                  <p:stCondLst>
                                    <p:cond delay="0"/>
                                  </p:stCondLst>
                                  <p:childTnLst>
                                    <p:set>
                                      <p:cBhvr>
                                        <p:cTn id="146" dur="1" fill="hold">
                                          <p:stCondLst>
                                            <p:cond delay="0"/>
                                          </p:stCondLst>
                                        </p:cTn>
                                        <p:tgtEl>
                                          <p:spTgt spid="42"/>
                                        </p:tgtEl>
                                        <p:attrNameLst>
                                          <p:attrName>style.visibility</p:attrName>
                                        </p:attrNameLst>
                                      </p:cBhvr>
                                      <p:to>
                                        <p:strVal val="visible"/>
                                      </p:to>
                                    </p:set>
                                    <p:animEffect transition="in" filter="wipe(down)">
                                      <p:cBhvr>
                                        <p:cTn id="147" dur="500"/>
                                        <p:tgtEl>
                                          <p:spTgt spid="42"/>
                                        </p:tgtEl>
                                      </p:cBhvr>
                                    </p:animEffect>
                                  </p:childTnLst>
                                </p:cTn>
                              </p:par>
                            </p:childTnLst>
                          </p:cTn>
                        </p:par>
                      </p:childTnLst>
                    </p:cTn>
                  </p:par>
                  <p:par>
                    <p:cTn id="148" fill="hold">
                      <p:stCondLst>
                        <p:cond delay="indefinite"/>
                      </p:stCondLst>
                      <p:childTnLst>
                        <p:par>
                          <p:cTn id="149" fill="hold">
                            <p:stCondLst>
                              <p:cond delay="0"/>
                            </p:stCondLst>
                            <p:childTnLst>
                              <p:par>
                                <p:cTn id="150" presetID="53" presetClass="entr" presetSubtype="16" fill="hold" grpId="0" nodeType="clickEffect">
                                  <p:stCondLst>
                                    <p:cond delay="0"/>
                                  </p:stCondLst>
                                  <p:childTnLst>
                                    <p:set>
                                      <p:cBhvr>
                                        <p:cTn id="151" dur="1" fill="hold">
                                          <p:stCondLst>
                                            <p:cond delay="0"/>
                                          </p:stCondLst>
                                        </p:cTn>
                                        <p:tgtEl>
                                          <p:spTgt spid="44"/>
                                        </p:tgtEl>
                                        <p:attrNameLst>
                                          <p:attrName>style.visibility</p:attrName>
                                        </p:attrNameLst>
                                      </p:cBhvr>
                                      <p:to>
                                        <p:strVal val="visible"/>
                                      </p:to>
                                    </p:set>
                                    <p:anim calcmode="lin" valueType="num">
                                      <p:cBhvr>
                                        <p:cTn id="152" dur="500" fill="hold"/>
                                        <p:tgtEl>
                                          <p:spTgt spid="44"/>
                                        </p:tgtEl>
                                        <p:attrNameLst>
                                          <p:attrName>ppt_w</p:attrName>
                                        </p:attrNameLst>
                                      </p:cBhvr>
                                      <p:tavLst>
                                        <p:tav tm="0">
                                          <p:val>
                                            <p:fltVal val="0"/>
                                          </p:val>
                                        </p:tav>
                                        <p:tav tm="100000">
                                          <p:val>
                                            <p:strVal val="#ppt_w"/>
                                          </p:val>
                                        </p:tav>
                                      </p:tavLst>
                                    </p:anim>
                                    <p:anim calcmode="lin" valueType="num">
                                      <p:cBhvr>
                                        <p:cTn id="153" dur="500" fill="hold"/>
                                        <p:tgtEl>
                                          <p:spTgt spid="44"/>
                                        </p:tgtEl>
                                        <p:attrNameLst>
                                          <p:attrName>ppt_h</p:attrName>
                                        </p:attrNameLst>
                                      </p:cBhvr>
                                      <p:tavLst>
                                        <p:tav tm="0">
                                          <p:val>
                                            <p:fltVal val="0"/>
                                          </p:val>
                                        </p:tav>
                                        <p:tav tm="100000">
                                          <p:val>
                                            <p:strVal val="#ppt_h"/>
                                          </p:val>
                                        </p:tav>
                                      </p:tavLst>
                                    </p:anim>
                                    <p:animEffect transition="in" filter="fade">
                                      <p:cBhvr>
                                        <p:cTn id="154" dur="500"/>
                                        <p:tgtEl>
                                          <p:spTgt spid="44"/>
                                        </p:tgtEl>
                                      </p:cBhvr>
                                    </p:animEffect>
                                  </p:childTnLst>
                                </p:cTn>
                              </p:par>
                            </p:childTnLst>
                          </p:cTn>
                        </p:par>
                      </p:childTnLst>
                    </p:cTn>
                  </p:par>
                  <p:par>
                    <p:cTn id="155" fill="hold">
                      <p:stCondLst>
                        <p:cond delay="indefinite"/>
                      </p:stCondLst>
                      <p:childTnLst>
                        <p:par>
                          <p:cTn id="156" fill="hold">
                            <p:stCondLst>
                              <p:cond delay="0"/>
                            </p:stCondLst>
                            <p:childTnLst>
                              <p:par>
                                <p:cTn id="157" presetID="26" presetClass="entr" presetSubtype="0" fill="hold" grpId="0" nodeType="clickEffect">
                                  <p:stCondLst>
                                    <p:cond delay="0"/>
                                  </p:stCondLst>
                                  <p:childTnLst>
                                    <p:set>
                                      <p:cBhvr>
                                        <p:cTn id="158" dur="1" fill="hold">
                                          <p:stCondLst>
                                            <p:cond delay="0"/>
                                          </p:stCondLst>
                                        </p:cTn>
                                        <p:tgtEl>
                                          <p:spTgt spid="8"/>
                                        </p:tgtEl>
                                        <p:attrNameLst>
                                          <p:attrName>style.visibility</p:attrName>
                                        </p:attrNameLst>
                                      </p:cBhvr>
                                      <p:to>
                                        <p:strVal val="visible"/>
                                      </p:to>
                                    </p:set>
                                    <p:animEffect transition="in" filter="wipe(down)">
                                      <p:cBhvr>
                                        <p:cTn id="159" dur="580">
                                          <p:stCondLst>
                                            <p:cond delay="0"/>
                                          </p:stCondLst>
                                        </p:cTn>
                                        <p:tgtEl>
                                          <p:spTgt spid="8"/>
                                        </p:tgtEl>
                                      </p:cBhvr>
                                    </p:animEffect>
                                    <p:anim calcmode="lin" valueType="num">
                                      <p:cBhvr>
                                        <p:cTn id="16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6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6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6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65" dur="26">
                                          <p:stCondLst>
                                            <p:cond delay="650"/>
                                          </p:stCondLst>
                                        </p:cTn>
                                        <p:tgtEl>
                                          <p:spTgt spid="8"/>
                                        </p:tgtEl>
                                      </p:cBhvr>
                                      <p:to x="100000" y="60000"/>
                                    </p:animScale>
                                    <p:animScale>
                                      <p:cBhvr>
                                        <p:cTn id="166" dur="166" decel="50000">
                                          <p:stCondLst>
                                            <p:cond delay="676"/>
                                          </p:stCondLst>
                                        </p:cTn>
                                        <p:tgtEl>
                                          <p:spTgt spid="8"/>
                                        </p:tgtEl>
                                      </p:cBhvr>
                                      <p:to x="100000" y="100000"/>
                                    </p:animScale>
                                    <p:animScale>
                                      <p:cBhvr>
                                        <p:cTn id="167" dur="26">
                                          <p:stCondLst>
                                            <p:cond delay="1312"/>
                                          </p:stCondLst>
                                        </p:cTn>
                                        <p:tgtEl>
                                          <p:spTgt spid="8"/>
                                        </p:tgtEl>
                                      </p:cBhvr>
                                      <p:to x="100000" y="80000"/>
                                    </p:animScale>
                                    <p:animScale>
                                      <p:cBhvr>
                                        <p:cTn id="168" dur="166" decel="50000">
                                          <p:stCondLst>
                                            <p:cond delay="1338"/>
                                          </p:stCondLst>
                                        </p:cTn>
                                        <p:tgtEl>
                                          <p:spTgt spid="8"/>
                                        </p:tgtEl>
                                      </p:cBhvr>
                                      <p:to x="100000" y="100000"/>
                                    </p:animScale>
                                    <p:animScale>
                                      <p:cBhvr>
                                        <p:cTn id="169" dur="26">
                                          <p:stCondLst>
                                            <p:cond delay="1642"/>
                                          </p:stCondLst>
                                        </p:cTn>
                                        <p:tgtEl>
                                          <p:spTgt spid="8"/>
                                        </p:tgtEl>
                                      </p:cBhvr>
                                      <p:to x="100000" y="90000"/>
                                    </p:animScale>
                                    <p:animScale>
                                      <p:cBhvr>
                                        <p:cTn id="170" dur="166" decel="50000">
                                          <p:stCondLst>
                                            <p:cond delay="1668"/>
                                          </p:stCondLst>
                                        </p:cTn>
                                        <p:tgtEl>
                                          <p:spTgt spid="8"/>
                                        </p:tgtEl>
                                      </p:cBhvr>
                                      <p:to x="100000" y="100000"/>
                                    </p:animScale>
                                    <p:animScale>
                                      <p:cBhvr>
                                        <p:cTn id="171" dur="26">
                                          <p:stCondLst>
                                            <p:cond delay="1808"/>
                                          </p:stCondLst>
                                        </p:cTn>
                                        <p:tgtEl>
                                          <p:spTgt spid="8"/>
                                        </p:tgtEl>
                                      </p:cBhvr>
                                      <p:to x="100000" y="95000"/>
                                    </p:animScale>
                                    <p:animScale>
                                      <p:cBhvr>
                                        <p:cTn id="172" dur="166" decel="50000">
                                          <p:stCondLst>
                                            <p:cond delay="1834"/>
                                          </p:stCondLst>
                                        </p:cTn>
                                        <p:tgtEl>
                                          <p:spTgt spid="8"/>
                                        </p:tgtEl>
                                      </p:cBhvr>
                                      <p:to x="100000" y="100000"/>
                                    </p:animScale>
                                  </p:childTnLst>
                                </p:cTn>
                              </p:par>
                            </p:childTnLst>
                          </p:cTn>
                        </p:par>
                      </p:childTnLst>
                    </p:cTn>
                  </p:par>
                  <p:par>
                    <p:cTn id="173" fill="hold">
                      <p:stCondLst>
                        <p:cond delay="indefinite"/>
                      </p:stCondLst>
                      <p:childTnLst>
                        <p:par>
                          <p:cTn id="174" fill="hold">
                            <p:stCondLst>
                              <p:cond delay="0"/>
                            </p:stCondLst>
                            <p:childTnLst>
                              <p:par>
                                <p:cTn id="175" presetID="42" presetClass="exit" presetSubtype="0" fill="hold" grpId="1" nodeType="clickEffect">
                                  <p:stCondLst>
                                    <p:cond delay="0"/>
                                  </p:stCondLst>
                                  <p:childTnLst>
                                    <p:animEffect transition="out" filter="fade">
                                      <p:cBhvr>
                                        <p:cTn id="176" dur="1000"/>
                                        <p:tgtEl>
                                          <p:spTgt spid="44"/>
                                        </p:tgtEl>
                                      </p:cBhvr>
                                    </p:animEffect>
                                    <p:anim calcmode="lin" valueType="num">
                                      <p:cBhvr>
                                        <p:cTn id="177" dur="1000"/>
                                        <p:tgtEl>
                                          <p:spTgt spid="44"/>
                                        </p:tgtEl>
                                        <p:attrNameLst>
                                          <p:attrName>ppt_x</p:attrName>
                                        </p:attrNameLst>
                                      </p:cBhvr>
                                      <p:tavLst>
                                        <p:tav tm="0">
                                          <p:val>
                                            <p:strVal val="ppt_x"/>
                                          </p:val>
                                        </p:tav>
                                        <p:tav tm="100000">
                                          <p:val>
                                            <p:strVal val="ppt_x"/>
                                          </p:val>
                                        </p:tav>
                                      </p:tavLst>
                                    </p:anim>
                                    <p:anim calcmode="lin" valueType="num">
                                      <p:cBhvr>
                                        <p:cTn id="178" dur="1000"/>
                                        <p:tgtEl>
                                          <p:spTgt spid="44"/>
                                        </p:tgtEl>
                                        <p:attrNameLst>
                                          <p:attrName>ppt_y</p:attrName>
                                        </p:attrNameLst>
                                      </p:cBhvr>
                                      <p:tavLst>
                                        <p:tav tm="0">
                                          <p:val>
                                            <p:strVal val="ppt_y"/>
                                          </p:val>
                                        </p:tav>
                                        <p:tav tm="100000">
                                          <p:val>
                                            <p:strVal val="ppt_y+.1"/>
                                          </p:val>
                                        </p:tav>
                                      </p:tavLst>
                                    </p:anim>
                                    <p:set>
                                      <p:cBhvr>
                                        <p:cTn id="179" dur="1" fill="hold">
                                          <p:stCondLst>
                                            <p:cond delay="999"/>
                                          </p:stCondLst>
                                        </p:cTn>
                                        <p:tgtEl>
                                          <p:spTgt spid="44"/>
                                        </p:tgtEl>
                                        <p:attrNameLst>
                                          <p:attrName>style.visibility</p:attrName>
                                        </p:attrNameLst>
                                      </p:cBhvr>
                                      <p:to>
                                        <p:strVal val="hidden"/>
                                      </p:to>
                                    </p:set>
                                  </p:childTnLst>
                                </p:cTn>
                              </p:par>
                            </p:childTnLst>
                          </p:cTn>
                        </p:par>
                      </p:childTnLst>
                    </p:cTn>
                  </p:par>
                  <p:par>
                    <p:cTn id="180" fill="hold">
                      <p:stCondLst>
                        <p:cond delay="indefinite"/>
                      </p:stCondLst>
                      <p:childTnLst>
                        <p:par>
                          <p:cTn id="181" fill="hold">
                            <p:stCondLst>
                              <p:cond delay="0"/>
                            </p:stCondLst>
                            <p:childTnLst>
                              <p:par>
                                <p:cTn id="182" presetID="2" presetClass="entr" presetSubtype="4" fill="hold" nodeType="clickEffect">
                                  <p:stCondLst>
                                    <p:cond delay="0"/>
                                  </p:stCondLst>
                                  <p:childTnLst>
                                    <p:set>
                                      <p:cBhvr>
                                        <p:cTn id="183" dur="1" fill="hold">
                                          <p:stCondLst>
                                            <p:cond delay="0"/>
                                          </p:stCondLst>
                                        </p:cTn>
                                        <p:tgtEl>
                                          <p:spTgt spid="22"/>
                                        </p:tgtEl>
                                        <p:attrNameLst>
                                          <p:attrName>style.visibility</p:attrName>
                                        </p:attrNameLst>
                                      </p:cBhvr>
                                      <p:to>
                                        <p:strVal val="visible"/>
                                      </p:to>
                                    </p:set>
                                    <p:anim calcmode="lin" valueType="num">
                                      <p:cBhvr additive="base">
                                        <p:cTn id="184" dur="500" fill="hold"/>
                                        <p:tgtEl>
                                          <p:spTgt spid="22"/>
                                        </p:tgtEl>
                                        <p:attrNameLst>
                                          <p:attrName>ppt_x</p:attrName>
                                        </p:attrNameLst>
                                      </p:cBhvr>
                                      <p:tavLst>
                                        <p:tav tm="0">
                                          <p:val>
                                            <p:strVal val="#ppt_x"/>
                                          </p:val>
                                        </p:tav>
                                        <p:tav tm="100000">
                                          <p:val>
                                            <p:strVal val="#ppt_x"/>
                                          </p:val>
                                        </p:tav>
                                      </p:tavLst>
                                    </p:anim>
                                    <p:anim calcmode="lin" valueType="num">
                                      <p:cBhvr additive="base">
                                        <p:cTn id="18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86" fill="hold">
                      <p:stCondLst>
                        <p:cond delay="indefinite"/>
                      </p:stCondLst>
                      <p:childTnLst>
                        <p:par>
                          <p:cTn id="187" fill="hold">
                            <p:stCondLst>
                              <p:cond delay="0"/>
                            </p:stCondLst>
                            <p:childTnLst>
                              <p:par>
                                <p:cTn id="188" presetID="42" presetClass="entr" presetSubtype="0" fill="hold" nodeType="clickEffect">
                                  <p:stCondLst>
                                    <p:cond delay="0"/>
                                  </p:stCondLst>
                                  <p:childTnLst>
                                    <p:set>
                                      <p:cBhvr>
                                        <p:cTn id="189" dur="1" fill="hold">
                                          <p:stCondLst>
                                            <p:cond delay="0"/>
                                          </p:stCondLst>
                                        </p:cTn>
                                        <p:tgtEl>
                                          <p:spTgt spid="38"/>
                                        </p:tgtEl>
                                        <p:attrNameLst>
                                          <p:attrName>style.visibility</p:attrName>
                                        </p:attrNameLst>
                                      </p:cBhvr>
                                      <p:to>
                                        <p:strVal val="visible"/>
                                      </p:to>
                                    </p:set>
                                    <p:animEffect transition="in" filter="fade">
                                      <p:cBhvr>
                                        <p:cTn id="190" dur="1000"/>
                                        <p:tgtEl>
                                          <p:spTgt spid="38"/>
                                        </p:tgtEl>
                                      </p:cBhvr>
                                    </p:animEffect>
                                    <p:anim calcmode="lin" valueType="num">
                                      <p:cBhvr>
                                        <p:cTn id="191" dur="1000" fill="hold"/>
                                        <p:tgtEl>
                                          <p:spTgt spid="38"/>
                                        </p:tgtEl>
                                        <p:attrNameLst>
                                          <p:attrName>ppt_x</p:attrName>
                                        </p:attrNameLst>
                                      </p:cBhvr>
                                      <p:tavLst>
                                        <p:tav tm="0">
                                          <p:val>
                                            <p:strVal val="#ppt_x"/>
                                          </p:val>
                                        </p:tav>
                                        <p:tav tm="100000">
                                          <p:val>
                                            <p:strVal val="#ppt_x"/>
                                          </p:val>
                                        </p:tav>
                                      </p:tavLst>
                                    </p:anim>
                                    <p:anim calcmode="lin" valueType="num">
                                      <p:cBhvr>
                                        <p:cTn id="192"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0" grpId="0"/>
      <p:bldP spid="11" grpId="0"/>
      <p:bldP spid="13" grpId="0"/>
      <p:bldP spid="15" grpId="0"/>
      <p:bldP spid="16" grpId="0"/>
      <p:bldP spid="17" grpId="0" animBg="1"/>
      <p:bldP spid="18" grpId="0" animBg="1"/>
      <p:bldP spid="23" grpId="0"/>
      <p:bldP spid="24" grpId="0"/>
      <p:bldP spid="26" grpId="0"/>
      <p:bldP spid="27" grpId="0"/>
      <p:bldP spid="28" grpId="0"/>
      <p:bldP spid="29" grpId="0" animBg="1"/>
      <p:bldP spid="30" grpId="0" animBg="1"/>
      <p:bldP spid="32" grpId="0"/>
      <p:bldP spid="33" grpId="0"/>
      <p:bldP spid="34" grpId="0" animBg="1"/>
      <p:bldP spid="42" grpId="0"/>
      <p:bldP spid="44" grpId="0"/>
      <p:bldP spid="44" grpId="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96C0DC2-AE18-43BA-A9F3-4DBEDC2563DE}"/>
                  </a:ext>
                </a:extLst>
              </p:cNvPr>
              <p:cNvSpPr txBox="1"/>
              <p:nvPr/>
            </p:nvSpPr>
            <p:spPr>
              <a:xfrm>
                <a:off x="5645020" y="2976465"/>
                <a:ext cx="3709349" cy="923330"/>
              </a:xfrm>
              <a:prstGeom prst="rect">
                <a:avLst/>
              </a:prstGeom>
              <a:noFill/>
            </p:spPr>
            <p:txBody>
              <a:bodyPr wrap="none" lIns="0" tIns="0" rIns="0" bIns="0" rtlCol="0">
                <a:spAutoFit/>
              </a:bodyPr>
              <a:lstStyle/>
              <a:p>
                <a:pPr/>
                <a14:m>
                  <m:oMathPara xmlns:m="http://schemas.openxmlformats.org/officeDocument/2006/math">
                    <m:oMathParaPr>
                      <m:jc m:val="center"/>
                    </m:oMathParaPr>
                    <m:oMath xmlns:m="http://schemas.openxmlformats.org/officeDocument/2006/math">
                      <m:r>
                        <a:rPr lang="ru-RU" sz="6000" b="0" i="1" smtClean="0">
                          <a:latin typeface="Cambria Math" panose="02040503050406030204" pitchFamily="18" charset="0"/>
                        </a:rPr>
                        <m:t>Задание 4</m:t>
                      </m:r>
                    </m:oMath>
                  </m:oMathPara>
                </a14:m>
                <a:endParaRPr lang="ru-RU" dirty="0"/>
              </a:p>
            </p:txBody>
          </p:sp>
        </mc:Choice>
        <mc:Fallback xmlns="">
          <p:sp>
            <p:nvSpPr>
              <p:cNvPr id="3" name="TextBox 2">
                <a:extLst>
                  <a:ext uri="{FF2B5EF4-FFF2-40B4-BE49-F238E27FC236}">
                    <a16:creationId xmlns:a16="http://schemas.microsoft.com/office/drawing/2014/main" id="{D96C0DC2-AE18-43BA-A9F3-4DBEDC2563DE}"/>
                  </a:ext>
                </a:extLst>
              </p:cNvPr>
              <p:cNvSpPr txBox="1">
                <a:spLocks noRot="1" noChangeAspect="1" noMove="1" noResize="1" noEditPoints="1" noAdjustHandles="1" noChangeArrowheads="1" noChangeShapeType="1" noTextEdit="1"/>
              </p:cNvSpPr>
              <p:nvPr/>
            </p:nvSpPr>
            <p:spPr>
              <a:xfrm>
                <a:off x="5645020" y="2976465"/>
                <a:ext cx="3709349" cy="923330"/>
              </a:xfrm>
              <a:prstGeom prst="rect">
                <a:avLst/>
              </a:prstGeom>
              <a:blipFill>
                <a:blip r:embed="rId2"/>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269958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305212A2-7780-48C2-B933-A35ED66F49D0}"/>
              </a:ext>
            </a:extLst>
          </p:cNvPr>
          <p:cNvPicPr>
            <a:picLocks noChangeAspect="1"/>
          </p:cNvPicPr>
          <p:nvPr/>
        </p:nvPicPr>
        <p:blipFill>
          <a:blip r:embed="rId2"/>
          <a:stretch>
            <a:fillRect/>
          </a:stretch>
        </p:blipFill>
        <p:spPr>
          <a:xfrm>
            <a:off x="2803623" y="77187"/>
            <a:ext cx="4867954" cy="1019317"/>
          </a:xfrm>
          <a:prstGeom prst="rect">
            <a:avLst/>
          </a:prstGeom>
        </p:spPr>
      </p:pic>
      <p:pic>
        <p:nvPicPr>
          <p:cNvPr id="3" name="Рисунок 2">
            <a:extLst>
              <a:ext uri="{FF2B5EF4-FFF2-40B4-BE49-F238E27FC236}">
                <a16:creationId xmlns:a16="http://schemas.microsoft.com/office/drawing/2014/main" id="{13C6BD7A-EA58-4414-A6DD-7DB03081A012}"/>
              </a:ext>
            </a:extLst>
          </p:cNvPr>
          <p:cNvPicPr>
            <a:picLocks noChangeAspect="1"/>
          </p:cNvPicPr>
          <p:nvPr/>
        </p:nvPicPr>
        <p:blipFill>
          <a:blip r:embed="rId3"/>
          <a:stretch>
            <a:fillRect/>
          </a:stretch>
        </p:blipFill>
        <p:spPr>
          <a:xfrm>
            <a:off x="703259" y="1066600"/>
            <a:ext cx="6897063" cy="485843"/>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B12C83C-373A-458F-93D8-D186F15BA40F}"/>
                  </a:ext>
                </a:extLst>
              </p:cNvPr>
              <p:cNvSpPr txBox="1"/>
              <p:nvPr/>
            </p:nvSpPr>
            <p:spPr>
              <a:xfrm>
                <a:off x="703259" y="1608674"/>
                <a:ext cx="195566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7030A0"/>
                          </a:solidFill>
                          <a:latin typeface="Cambria Math" panose="02040503050406030204" pitchFamily="18" charset="0"/>
                        </a:rPr>
                        <m:t>𝐴</m:t>
                      </m:r>
                      <m:r>
                        <a:rPr lang="en-US" sz="2400" b="0" i="1" smtClean="0">
                          <a:solidFill>
                            <a:srgbClr val="7030A0"/>
                          </a:solidFill>
                          <a:latin typeface="Cambria Math" panose="02040503050406030204" pitchFamily="18" charset="0"/>
                        </a:rPr>
                        <m:t>1=</m:t>
                      </m:r>
                      <m:r>
                        <a:rPr lang="en-US" sz="2400" b="0" i="1" smtClean="0">
                          <a:solidFill>
                            <a:srgbClr val="7030A0"/>
                          </a:solidFill>
                          <a:latin typeface="Cambria Math" panose="02040503050406030204" pitchFamily="18" charset="0"/>
                        </a:rPr>
                        <m:t>𝐴</m:t>
                      </m:r>
                      <m:r>
                        <a:rPr lang="en-US" sz="2400" b="0" i="1" smtClean="0">
                          <a:solidFill>
                            <a:srgbClr val="7030A0"/>
                          </a:solidFill>
                          <a:latin typeface="Cambria Math" panose="02040503050406030204" pitchFamily="18" charset="0"/>
                        </a:rPr>
                        <m:t>2+</m:t>
                      </m:r>
                      <m:r>
                        <a:rPr lang="en-US" sz="2400" b="0" i="1" smtClean="0">
                          <a:solidFill>
                            <a:srgbClr val="7030A0"/>
                          </a:solidFill>
                          <a:latin typeface="Cambria Math" panose="02040503050406030204" pitchFamily="18" charset="0"/>
                        </a:rPr>
                        <m:t>𝐴</m:t>
                      </m:r>
                      <m:r>
                        <a:rPr lang="en-US" sz="2400" b="0" i="1" smtClean="0">
                          <a:solidFill>
                            <a:srgbClr val="7030A0"/>
                          </a:solidFill>
                          <a:latin typeface="Cambria Math" panose="02040503050406030204" pitchFamily="18" charset="0"/>
                        </a:rPr>
                        <m:t>2</m:t>
                      </m:r>
                    </m:oMath>
                  </m:oMathPara>
                </a14:m>
                <a:endParaRPr lang="ru-RU" sz="2400" dirty="0">
                  <a:solidFill>
                    <a:srgbClr val="7030A0"/>
                  </a:solidFill>
                </a:endParaRPr>
              </a:p>
            </p:txBody>
          </p:sp>
        </mc:Choice>
        <mc:Fallback xmlns="">
          <p:sp>
            <p:nvSpPr>
              <p:cNvPr id="6" name="TextBox 5">
                <a:extLst>
                  <a:ext uri="{FF2B5EF4-FFF2-40B4-BE49-F238E27FC236}">
                    <a16:creationId xmlns:a16="http://schemas.microsoft.com/office/drawing/2014/main" id="{AB12C83C-373A-458F-93D8-D186F15BA40F}"/>
                  </a:ext>
                </a:extLst>
              </p:cNvPr>
              <p:cNvSpPr txBox="1">
                <a:spLocks noRot="1" noChangeAspect="1" noMove="1" noResize="1" noEditPoints="1" noAdjustHandles="1" noChangeArrowheads="1" noChangeShapeType="1" noTextEdit="1"/>
              </p:cNvSpPr>
              <p:nvPr/>
            </p:nvSpPr>
            <p:spPr>
              <a:xfrm>
                <a:off x="703259" y="1608674"/>
                <a:ext cx="1955664" cy="369332"/>
              </a:xfrm>
              <a:prstGeom prst="rect">
                <a:avLst/>
              </a:prstGeom>
              <a:blipFill>
                <a:blip r:embed="rId4"/>
                <a:stretch>
                  <a:fillRect l="-2492" r="-2804" b="-10000"/>
                </a:stretch>
              </a:blipFill>
            </p:spPr>
            <p:txBody>
              <a:bodyPr/>
              <a:lstStyle/>
              <a:p>
                <a:r>
                  <a:rPr lang="ru-RU">
                    <a:noFill/>
                  </a:rPr>
                  <a:t> </a:t>
                </a:r>
              </a:p>
            </p:txBody>
          </p:sp>
        </mc:Fallback>
      </mc:AlternateContent>
      <p:sp>
        <p:nvSpPr>
          <p:cNvPr id="7" name="Прямоугольник 6">
            <a:extLst>
              <a:ext uri="{FF2B5EF4-FFF2-40B4-BE49-F238E27FC236}">
                <a16:creationId xmlns:a16="http://schemas.microsoft.com/office/drawing/2014/main" id="{442D3DDB-FA8D-49B5-85E4-DF167823ED8A}"/>
              </a:ext>
            </a:extLst>
          </p:cNvPr>
          <p:cNvSpPr/>
          <p:nvPr/>
        </p:nvSpPr>
        <p:spPr>
          <a:xfrm>
            <a:off x="7778582" y="938991"/>
            <a:ext cx="895927" cy="117301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A2</a:t>
            </a:r>
            <a:endParaRPr lang="ru-RU" baseline="-25000" dirty="0"/>
          </a:p>
        </p:txBody>
      </p:sp>
      <p:sp>
        <p:nvSpPr>
          <p:cNvPr id="8" name="Прямоугольник 7">
            <a:extLst>
              <a:ext uri="{FF2B5EF4-FFF2-40B4-BE49-F238E27FC236}">
                <a16:creationId xmlns:a16="http://schemas.microsoft.com/office/drawing/2014/main" id="{5B56FB98-583D-4EE7-AD2F-191538A30EA3}"/>
              </a:ext>
            </a:extLst>
          </p:cNvPr>
          <p:cNvSpPr/>
          <p:nvPr/>
        </p:nvSpPr>
        <p:spPr>
          <a:xfrm>
            <a:off x="8684798" y="938991"/>
            <a:ext cx="895927" cy="117301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A2</a:t>
            </a:r>
            <a:endParaRPr lang="ru-RU" baseline="-25000" dirty="0"/>
          </a:p>
        </p:txBody>
      </p:sp>
      <p:cxnSp>
        <p:nvCxnSpPr>
          <p:cNvPr id="9" name="Прямая со стрелкой 8">
            <a:extLst>
              <a:ext uri="{FF2B5EF4-FFF2-40B4-BE49-F238E27FC236}">
                <a16:creationId xmlns:a16="http://schemas.microsoft.com/office/drawing/2014/main" id="{BCC4C77C-807A-49A1-8FAF-6AF1766BC8AD}"/>
              </a:ext>
            </a:extLst>
          </p:cNvPr>
          <p:cNvCxnSpPr>
            <a:cxnSpLocks/>
          </p:cNvCxnSpPr>
          <p:nvPr/>
        </p:nvCxnSpPr>
        <p:spPr>
          <a:xfrm>
            <a:off x="7778582" y="1994257"/>
            <a:ext cx="1791854" cy="0"/>
          </a:xfrm>
          <a:prstGeom prst="straightConnector1">
            <a:avLst/>
          </a:prstGeom>
          <a:ln>
            <a:solidFill>
              <a:srgbClr val="CC3300"/>
            </a:solidFill>
            <a:headEnd type="triangle"/>
            <a:tailEnd type="triangle"/>
          </a:ln>
        </p:spPr>
        <p:style>
          <a:lnRef idx="2">
            <a:schemeClr val="dk1"/>
          </a:lnRef>
          <a:fillRef idx="0">
            <a:schemeClr val="dk1"/>
          </a:fillRef>
          <a:effectRef idx="1">
            <a:schemeClr val="dk1"/>
          </a:effectRef>
          <a:fontRef idx="minor">
            <a:schemeClr val="tx1"/>
          </a:fontRef>
        </p:style>
      </p:cxnSp>
      <p:cxnSp>
        <p:nvCxnSpPr>
          <p:cNvPr id="11" name="Прямая со стрелкой 10">
            <a:extLst>
              <a:ext uri="{FF2B5EF4-FFF2-40B4-BE49-F238E27FC236}">
                <a16:creationId xmlns:a16="http://schemas.microsoft.com/office/drawing/2014/main" id="{6F8C5C8A-93D5-4CC0-8160-16DEEF853843}"/>
              </a:ext>
            </a:extLst>
          </p:cNvPr>
          <p:cNvCxnSpPr>
            <a:cxnSpLocks/>
          </p:cNvCxnSpPr>
          <p:nvPr/>
        </p:nvCxnSpPr>
        <p:spPr>
          <a:xfrm>
            <a:off x="7788871" y="1066600"/>
            <a:ext cx="895927"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54212A7-72B7-4D14-A124-7A3FEFCB700C}"/>
                  </a:ext>
                </a:extLst>
              </p:cNvPr>
              <p:cNvSpPr txBox="1"/>
              <p:nvPr/>
            </p:nvSpPr>
            <p:spPr>
              <a:xfrm>
                <a:off x="8076533" y="848478"/>
                <a:ext cx="320601"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1" i="1" smtClean="0">
                          <a:latin typeface="Cambria Math" panose="02040503050406030204" pitchFamily="18" charset="0"/>
                        </a:rPr>
                        <m:t>𝟒𝟐𝟎</m:t>
                      </m:r>
                    </m:oMath>
                  </m:oMathPara>
                </a14:m>
                <a:endParaRPr lang="ru-RU" sz="1600" b="1" dirty="0"/>
              </a:p>
            </p:txBody>
          </p:sp>
        </mc:Choice>
        <mc:Fallback xmlns="">
          <p:sp>
            <p:nvSpPr>
              <p:cNvPr id="12" name="TextBox 11">
                <a:extLst>
                  <a:ext uri="{FF2B5EF4-FFF2-40B4-BE49-F238E27FC236}">
                    <a16:creationId xmlns:a16="http://schemas.microsoft.com/office/drawing/2014/main" id="{A54212A7-72B7-4D14-A124-7A3FEFCB700C}"/>
                  </a:ext>
                </a:extLst>
              </p:cNvPr>
              <p:cNvSpPr txBox="1">
                <a:spLocks noRot="1" noChangeAspect="1" noMove="1" noResize="1" noEditPoints="1" noAdjustHandles="1" noChangeArrowheads="1" noChangeShapeType="1" noTextEdit="1"/>
              </p:cNvSpPr>
              <p:nvPr/>
            </p:nvSpPr>
            <p:spPr>
              <a:xfrm>
                <a:off x="8076533" y="848478"/>
                <a:ext cx="320601" cy="184666"/>
              </a:xfrm>
              <a:prstGeom prst="rect">
                <a:avLst/>
              </a:prstGeom>
              <a:blipFill>
                <a:blip r:embed="rId5"/>
                <a:stretch>
                  <a:fillRect l="-9615" r="-11538" b="-10000"/>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91D83DA-E27E-4FA2-B932-53E598B20ADE}"/>
                  </a:ext>
                </a:extLst>
              </p:cNvPr>
              <p:cNvSpPr txBox="1"/>
              <p:nvPr/>
            </p:nvSpPr>
            <p:spPr>
              <a:xfrm>
                <a:off x="3042588" y="1682965"/>
                <a:ext cx="148277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420∗2=840</m:t>
                      </m:r>
                    </m:oMath>
                  </m:oMathPara>
                </a14:m>
                <a:endParaRPr lang="ru-RU" dirty="0"/>
              </a:p>
            </p:txBody>
          </p:sp>
        </mc:Choice>
        <mc:Fallback xmlns="">
          <p:sp>
            <p:nvSpPr>
              <p:cNvPr id="13" name="TextBox 12">
                <a:extLst>
                  <a:ext uri="{FF2B5EF4-FFF2-40B4-BE49-F238E27FC236}">
                    <a16:creationId xmlns:a16="http://schemas.microsoft.com/office/drawing/2014/main" id="{D91D83DA-E27E-4FA2-B932-53E598B20ADE}"/>
                  </a:ext>
                </a:extLst>
              </p:cNvPr>
              <p:cNvSpPr txBox="1">
                <a:spLocks noRot="1" noChangeAspect="1" noMove="1" noResize="1" noEditPoints="1" noAdjustHandles="1" noChangeArrowheads="1" noChangeShapeType="1" noTextEdit="1"/>
              </p:cNvSpPr>
              <p:nvPr/>
            </p:nvSpPr>
            <p:spPr>
              <a:xfrm>
                <a:off x="3042588" y="1682965"/>
                <a:ext cx="1482778" cy="276999"/>
              </a:xfrm>
              <a:prstGeom prst="rect">
                <a:avLst/>
              </a:prstGeom>
              <a:blipFill>
                <a:blip r:embed="rId6"/>
                <a:stretch>
                  <a:fillRect l="-2469" r="-3292" b="-8696"/>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4" name="Прямоугольник 13">
                <a:extLst>
                  <a:ext uri="{FF2B5EF4-FFF2-40B4-BE49-F238E27FC236}">
                    <a16:creationId xmlns:a16="http://schemas.microsoft.com/office/drawing/2014/main" id="{4907480A-AF65-46E4-B41A-1305176AE2DD}"/>
                  </a:ext>
                </a:extLst>
              </p:cNvPr>
              <p:cNvSpPr/>
              <p:nvPr/>
            </p:nvSpPr>
            <p:spPr>
              <a:xfrm>
                <a:off x="4842286" y="1640714"/>
                <a:ext cx="138691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u-RU" smtClean="0">
                          <a:latin typeface="Cambria Math" panose="02040503050406030204" pitchFamily="18" charset="0"/>
                        </a:rPr>
                        <m:t>Ответ:</m:t>
                      </m:r>
                      <m:r>
                        <a:rPr lang="en-US" b="1" i="0" smtClean="0">
                          <a:solidFill>
                            <a:srgbClr val="FF0000"/>
                          </a:solidFill>
                          <a:latin typeface="Cambria Math" panose="02040503050406030204" pitchFamily="18" charset="0"/>
                        </a:rPr>
                        <m:t>𝟖𝟒𝟎</m:t>
                      </m:r>
                    </m:oMath>
                  </m:oMathPara>
                </a14:m>
                <a:endParaRPr lang="ru-RU" b="1" dirty="0"/>
              </a:p>
            </p:txBody>
          </p:sp>
        </mc:Choice>
        <mc:Fallback xmlns="">
          <p:sp>
            <p:nvSpPr>
              <p:cNvPr id="14" name="Прямоугольник 13">
                <a:extLst>
                  <a:ext uri="{FF2B5EF4-FFF2-40B4-BE49-F238E27FC236}">
                    <a16:creationId xmlns:a16="http://schemas.microsoft.com/office/drawing/2014/main" id="{4907480A-AF65-46E4-B41A-1305176AE2DD}"/>
                  </a:ext>
                </a:extLst>
              </p:cNvPr>
              <p:cNvSpPr>
                <a:spLocks noRot="1" noChangeAspect="1" noMove="1" noResize="1" noEditPoints="1" noAdjustHandles="1" noChangeArrowheads="1" noChangeShapeType="1" noTextEdit="1"/>
              </p:cNvSpPr>
              <p:nvPr/>
            </p:nvSpPr>
            <p:spPr>
              <a:xfrm>
                <a:off x="4842286" y="1640714"/>
                <a:ext cx="1386918" cy="369332"/>
              </a:xfrm>
              <a:prstGeom prst="rect">
                <a:avLst/>
              </a:prstGeom>
              <a:blipFill>
                <a:blip r:embed="rId7"/>
                <a:stretch>
                  <a:fillRect/>
                </a:stretch>
              </a:blipFill>
            </p:spPr>
            <p:txBody>
              <a:bodyPr/>
              <a:lstStyle/>
              <a:p>
                <a:r>
                  <a:rPr lang="ru-RU">
                    <a:noFill/>
                  </a:rPr>
                  <a:t> </a:t>
                </a:r>
              </a:p>
            </p:txBody>
          </p:sp>
        </mc:Fallback>
      </mc:AlternateContent>
      <p:pic>
        <p:nvPicPr>
          <p:cNvPr id="15" name="Рисунок 14">
            <a:extLst>
              <a:ext uri="{FF2B5EF4-FFF2-40B4-BE49-F238E27FC236}">
                <a16:creationId xmlns:a16="http://schemas.microsoft.com/office/drawing/2014/main" id="{1540B10E-F310-46A3-BCEC-C3AA14F2256B}"/>
              </a:ext>
            </a:extLst>
          </p:cNvPr>
          <p:cNvPicPr>
            <a:picLocks noChangeAspect="1"/>
          </p:cNvPicPr>
          <p:nvPr/>
        </p:nvPicPr>
        <p:blipFill>
          <a:blip r:embed="rId8"/>
          <a:stretch>
            <a:fillRect/>
          </a:stretch>
        </p:blipFill>
        <p:spPr>
          <a:xfrm>
            <a:off x="573950" y="2098317"/>
            <a:ext cx="6887536" cy="562053"/>
          </a:xfrm>
          <a:prstGeom prst="rect">
            <a:avLst/>
          </a:prstGeom>
        </p:spPr>
      </p:pic>
      <p:pic>
        <p:nvPicPr>
          <p:cNvPr id="17" name="Рисунок 16">
            <a:extLst>
              <a:ext uri="{FF2B5EF4-FFF2-40B4-BE49-F238E27FC236}">
                <a16:creationId xmlns:a16="http://schemas.microsoft.com/office/drawing/2014/main" id="{0067029D-77B0-41A8-AE29-B32950015579}"/>
              </a:ext>
            </a:extLst>
          </p:cNvPr>
          <p:cNvPicPr>
            <a:picLocks noChangeAspect="1"/>
          </p:cNvPicPr>
          <p:nvPr/>
        </p:nvPicPr>
        <p:blipFill>
          <a:blip r:embed="rId9"/>
          <a:stretch>
            <a:fillRect/>
          </a:stretch>
        </p:blipFill>
        <p:spPr>
          <a:xfrm>
            <a:off x="533580" y="3110379"/>
            <a:ext cx="6887536" cy="523948"/>
          </a:xfrm>
          <a:prstGeom prst="rect">
            <a:avLst/>
          </a:prstGeom>
        </p:spPr>
      </p:pic>
      <p:pic>
        <p:nvPicPr>
          <p:cNvPr id="18" name="Рисунок 17">
            <a:extLst>
              <a:ext uri="{FF2B5EF4-FFF2-40B4-BE49-F238E27FC236}">
                <a16:creationId xmlns:a16="http://schemas.microsoft.com/office/drawing/2014/main" id="{2A4161B0-3A19-413C-B036-D3D4D43B1BCC}"/>
              </a:ext>
            </a:extLst>
          </p:cNvPr>
          <p:cNvPicPr>
            <a:picLocks noChangeAspect="1"/>
          </p:cNvPicPr>
          <p:nvPr/>
        </p:nvPicPr>
        <p:blipFill>
          <a:blip r:embed="rId10"/>
          <a:stretch>
            <a:fillRect/>
          </a:stretch>
        </p:blipFill>
        <p:spPr>
          <a:xfrm>
            <a:off x="519290" y="4071469"/>
            <a:ext cx="6916115" cy="590632"/>
          </a:xfrm>
          <a:prstGeom prst="rect">
            <a:avLst/>
          </a:prstGeom>
        </p:spPr>
      </p:pic>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15A32E75-4C19-46B1-BC33-5F1F2676AE13}"/>
                  </a:ext>
                </a:extLst>
              </p:cNvPr>
              <p:cNvSpPr txBox="1"/>
              <p:nvPr/>
            </p:nvSpPr>
            <p:spPr>
              <a:xfrm>
                <a:off x="703259" y="2657055"/>
                <a:ext cx="150143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solidFill>
                            <a:srgbClr val="7030A0"/>
                          </a:solidFill>
                          <a:latin typeface="Cambria Math" panose="02040503050406030204" pitchFamily="18" charset="0"/>
                        </a:rPr>
                        <m:t>𝐴</m:t>
                      </m:r>
                      <m:r>
                        <a:rPr lang="en-US" sz="2400" i="1">
                          <a:solidFill>
                            <a:srgbClr val="7030A0"/>
                          </a:solidFill>
                          <a:latin typeface="Cambria Math" panose="02040503050406030204" pitchFamily="18" charset="0"/>
                        </a:rPr>
                        <m:t>3=</m:t>
                      </m:r>
                      <m:r>
                        <a:rPr lang="en-US" sz="2400" i="1">
                          <a:solidFill>
                            <a:srgbClr val="7030A0"/>
                          </a:solidFill>
                          <a:latin typeface="Cambria Math" panose="02040503050406030204" pitchFamily="18" charset="0"/>
                        </a:rPr>
                        <m:t>𝐴</m:t>
                      </m:r>
                      <m:r>
                        <a:rPr lang="en-US" sz="2400" i="1">
                          <a:solidFill>
                            <a:srgbClr val="7030A0"/>
                          </a:solidFill>
                          <a:latin typeface="Cambria Math" panose="02040503050406030204" pitchFamily="18" charset="0"/>
                        </a:rPr>
                        <m:t>2:2</m:t>
                      </m:r>
                    </m:oMath>
                  </m:oMathPara>
                </a14:m>
                <a:endParaRPr lang="ru-RU" sz="2400" i="1" dirty="0">
                  <a:solidFill>
                    <a:srgbClr val="7030A0"/>
                  </a:solidFill>
                  <a:latin typeface="Cambria Math" panose="02040503050406030204" pitchFamily="18" charset="0"/>
                </a:endParaRPr>
              </a:p>
            </p:txBody>
          </p:sp>
        </mc:Choice>
        <mc:Fallback xmlns="">
          <p:sp>
            <p:nvSpPr>
              <p:cNvPr id="19" name="TextBox 18">
                <a:extLst>
                  <a:ext uri="{FF2B5EF4-FFF2-40B4-BE49-F238E27FC236}">
                    <a16:creationId xmlns:a16="http://schemas.microsoft.com/office/drawing/2014/main" id="{15A32E75-4C19-46B1-BC33-5F1F2676AE13}"/>
                  </a:ext>
                </a:extLst>
              </p:cNvPr>
              <p:cNvSpPr txBox="1">
                <a:spLocks noRot="1" noChangeAspect="1" noMove="1" noResize="1" noEditPoints="1" noAdjustHandles="1" noChangeArrowheads="1" noChangeShapeType="1" noTextEdit="1"/>
              </p:cNvSpPr>
              <p:nvPr/>
            </p:nvSpPr>
            <p:spPr>
              <a:xfrm>
                <a:off x="703259" y="2657055"/>
                <a:ext cx="1501437" cy="369332"/>
              </a:xfrm>
              <a:prstGeom prst="rect">
                <a:avLst/>
              </a:prstGeom>
              <a:blipFill>
                <a:blip r:embed="rId11"/>
                <a:stretch>
                  <a:fillRect l="-4049" r="-4453" b="-10000"/>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0" name="Прямоугольник 19">
                <a:extLst>
                  <a:ext uri="{FF2B5EF4-FFF2-40B4-BE49-F238E27FC236}">
                    <a16:creationId xmlns:a16="http://schemas.microsoft.com/office/drawing/2014/main" id="{CBD691F2-37D3-4EBD-B066-4DAB1A6CC610}"/>
                  </a:ext>
                </a:extLst>
              </p:cNvPr>
              <p:cNvSpPr/>
              <p:nvPr/>
            </p:nvSpPr>
            <p:spPr>
              <a:xfrm>
                <a:off x="7870427" y="2254452"/>
                <a:ext cx="1733389" cy="10176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14:m>
                  <m:oMath xmlns:m="http://schemas.openxmlformats.org/officeDocument/2006/math">
                    <m:sSub>
                      <m:sSubPr>
                        <m:ctrlPr>
                          <a:rPr lang="ru-RU" i="1" baseline="-25000" smtClean="0">
                            <a:latin typeface="Cambria Math" panose="02040503050406030204" pitchFamily="18" charset="0"/>
                          </a:rPr>
                        </m:ctrlPr>
                      </m:sSubPr>
                      <m:e/>
                      <m:sub/>
                    </m:sSub>
                  </m:oMath>
                </a14:m>
                <a:r>
                  <a:rPr lang="en-US" baseline="-25000" dirty="0"/>
                  <a:t>               </a:t>
                </a:r>
                <a:endParaRPr lang="ru-RU" baseline="-25000" dirty="0"/>
              </a:p>
            </p:txBody>
          </p:sp>
        </mc:Choice>
        <mc:Fallback xmlns="">
          <p:sp>
            <p:nvSpPr>
              <p:cNvPr id="20" name="Прямоугольник 19">
                <a:extLst>
                  <a:ext uri="{FF2B5EF4-FFF2-40B4-BE49-F238E27FC236}">
                    <a16:creationId xmlns:a16="http://schemas.microsoft.com/office/drawing/2014/main" id="{CBD691F2-37D3-4EBD-B066-4DAB1A6CC610}"/>
                  </a:ext>
                </a:extLst>
              </p:cNvPr>
              <p:cNvSpPr>
                <a:spLocks noRot="1" noChangeAspect="1" noMove="1" noResize="1" noEditPoints="1" noAdjustHandles="1" noChangeArrowheads="1" noChangeShapeType="1" noTextEdit="1"/>
              </p:cNvSpPr>
              <p:nvPr/>
            </p:nvSpPr>
            <p:spPr>
              <a:xfrm>
                <a:off x="7870427" y="2254452"/>
                <a:ext cx="1733389" cy="1017664"/>
              </a:xfrm>
              <a:prstGeom prst="rect">
                <a:avLst/>
              </a:prstGeom>
              <a:blipFill>
                <a:blip r:embed="rId12"/>
                <a:stretch>
                  <a:fillRect/>
                </a:stretch>
              </a:blipFill>
            </p:spPr>
            <p:txBody>
              <a:bodyPr/>
              <a:lstStyle/>
              <a:p>
                <a:r>
                  <a:rPr lang="ru-RU">
                    <a:noFill/>
                  </a:rPr>
                  <a:t> </a:t>
                </a:r>
              </a:p>
            </p:txBody>
          </p:sp>
        </mc:Fallback>
      </mc:AlternateContent>
      <p:cxnSp>
        <p:nvCxnSpPr>
          <p:cNvPr id="21" name="Прямая соединительная линия 20">
            <a:extLst>
              <a:ext uri="{FF2B5EF4-FFF2-40B4-BE49-F238E27FC236}">
                <a16:creationId xmlns:a16="http://schemas.microsoft.com/office/drawing/2014/main" id="{1AF43771-AAA4-44FC-A965-82342D9A49C9}"/>
              </a:ext>
            </a:extLst>
          </p:cNvPr>
          <p:cNvCxnSpPr>
            <a:cxnSpLocks/>
            <a:stCxn id="20" idx="0"/>
            <a:endCxn id="20" idx="2"/>
          </p:cNvCxnSpPr>
          <p:nvPr/>
        </p:nvCxnSpPr>
        <p:spPr>
          <a:xfrm>
            <a:off x="8737122" y="2254452"/>
            <a:ext cx="0" cy="101766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F02B16F9-F1BB-4B08-A67E-5E0D0B3162D9}"/>
                  </a:ext>
                </a:extLst>
              </p:cNvPr>
              <p:cNvSpPr txBox="1"/>
              <p:nvPr/>
            </p:nvSpPr>
            <p:spPr>
              <a:xfrm>
                <a:off x="9883386" y="2470060"/>
                <a:ext cx="587124"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ru-RU"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𝐴</m:t>
                      </m:r>
                      <m:r>
                        <a:rPr lang="en-US" b="0" i="1" smtClean="0">
                          <a:latin typeface="Cambria Math" panose="02040503050406030204" pitchFamily="18" charset="0"/>
                          <a:ea typeface="Cambria Math" panose="02040503050406030204" pitchFamily="18" charset="0"/>
                        </a:rPr>
                        <m:t>2</m:t>
                      </m:r>
                    </m:oMath>
                  </m:oMathPara>
                </a14:m>
                <a:endParaRPr lang="ru-RU" dirty="0"/>
              </a:p>
            </p:txBody>
          </p:sp>
        </mc:Choice>
        <mc:Fallback xmlns="">
          <p:sp>
            <p:nvSpPr>
              <p:cNvPr id="24" name="TextBox 23">
                <a:extLst>
                  <a:ext uri="{FF2B5EF4-FFF2-40B4-BE49-F238E27FC236}">
                    <a16:creationId xmlns:a16="http://schemas.microsoft.com/office/drawing/2014/main" id="{F02B16F9-F1BB-4B08-A67E-5E0D0B3162D9}"/>
                  </a:ext>
                </a:extLst>
              </p:cNvPr>
              <p:cNvSpPr txBox="1">
                <a:spLocks noRot="1" noChangeAspect="1" noMove="1" noResize="1" noEditPoints="1" noAdjustHandles="1" noChangeArrowheads="1" noChangeShapeType="1" noTextEdit="1"/>
              </p:cNvSpPr>
              <p:nvPr/>
            </p:nvSpPr>
            <p:spPr>
              <a:xfrm>
                <a:off x="9883386" y="2470060"/>
                <a:ext cx="587124" cy="276999"/>
              </a:xfrm>
              <a:prstGeom prst="rect">
                <a:avLst/>
              </a:prstGeom>
              <a:blipFill>
                <a:blip r:embed="rId13"/>
                <a:stretch>
                  <a:fillRect l="-4124" r="-9278" b="-8696"/>
                </a:stretch>
              </a:blipFill>
            </p:spPr>
            <p:txBody>
              <a:bodyPr/>
              <a:lstStyle/>
              <a:p>
                <a:r>
                  <a:rPr lang="ru-RU">
                    <a:noFill/>
                  </a:rPr>
                  <a:t> </a:t>
                </a:r>
              </a:p>
            </p:txBody>
          </p:sp>
        </mc:Fallback>
      </mc:AlternateContent>
      <p:cxnSp>
        <p:nvCxnSpPr>
          <p:cNvPr id="28" name="Прямая со стрелкой 27">
            <a:extLst>
              <a:ext uri="{FF2B5EF4-FFF2-40B4-BE49-F238E27FC236}">
                <a16:creationId xmlns:a16="http://schemas.microsoft.com/office/drawing/2014/main" id="{C47D7D61-C840-49B2-AB9C-40D52DF9D740}"/>
              </a:ext>
            </a:extLst>
          </p:cNvPr>
          <p:cNvCxnSpPr>
            <a:cxnSpLocks/>
          </p:cNvCxnSpPr>
          <p:nvPr/>
        </p:nvCxnSpPr>
        <p:spPr>
          <a:xfrm>
            <a:off x="7694001" y="2280933"/>
            <a:ext cx="0" cy="1001876"/>
          </a:xfrm>
          <a:prstGeom prst="straightConnector1">
            <a:avLst/>
          </a:prstGeom>
          <a:ln w="28575">
            <a:solidFill>
              <a:srgbClr val="CC33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a:extLst>
              <a:ext uri="{FF2B5EF4-FFF2-40B4-BE49-F238E27FC236}">
                <a16:creationId xmlns:a16="http://schemas.microsoft.com/office/drawing/2014/main" id="{633D05EE-0FEC-4F35-81CE-A48C8DA1B989}"/>
              </a:ext>
            </a:extLst>
          </p:cNvPr>
          <p:cNvCxnSpPr>
            <a:cxnSpLocks/>
          </p:cNvCxnSpPr>
          <p:nvPr/>
        </p:nvCxnSpPr>
        <p:spPr>
          <a:xfrm flipV="1">
            <a:off x="7870427" y="3084946"/>
            <a:ext cx="1733389" cy="4618"/>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32" name="Прямая со стрелкой 31">
            <a:extLst>
              <a:ext uri="{FF2B5EF4-FFF2-40B4-BE49-F238E27FC236}">
                <a16:creationId xmlns:a16="http://schemas.microsoft.com/office/drawing/2014/main" id="{6CB9969B-EDAC-48C0-AD83-4D82AB50650D}"/>
              </a:ext>
            </a:extLst>
          </p:cNvPr>
          <p:cNvCxnSpPr>
            <a:cxnSpLocks/>
          </p:cNvCxnSpPr>
          <p:nvPr/>
        </p:nvCxnSpPr>
        <p:spPr>
          <a:xfrm>
            <a:off x="9661236" y="2261241"/>
            <a:ext cx="0" cy="1013563"/>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DA683F57-484A-4B9A-9D7D-A34FDC7B4A58}"/>
                  </a:ext>
                </a:extLst>
              </p:cNvPr>
              <p:cNvSpPr txBox="1"/>
              <p:nvPr/>
            </p:nvSpPr>
            <p:spPr>
              <a:xfrm>
                <a:off x="9294453" y="2588032"/>
                <a:ext cx="320601"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1" i="1" smtClean="0">
                          <a:latin typeface="Cambria Math" panose="02040503050406030204" pitchFamily="18" charset="0"/>
                        </a:rPr>
                        <m:t>𝟒𝟐𝟎</m:t>
                      </m:r>
                    </m:oMath>
                  </m:oMathPara>
                </a14:m>
                <a:endParaRPr lang="ru-RU" sz="1600" b="1" dirty="0"/>
              </a:p>
            </p:txBody>
          </p:sp>
        </mc:Choice>
        <mc:Fallback xmlns="">
          <p:sp>
            <p:nvSpPr>
              <p:cNvPr id="34" name="TextBox 33">
                <a:extLst>
                  <a:ext uri="{FF2B5EF4-FFF2-40B4-BE49-F238E27FC236}">
                    <a16:creationId xmlns:a16="http://schemas.microsoft.com/office/drawing/2014/main" id="{DA683F57-484A-4B9A-9D7D-A34FDC7B4A58}"/>
                  </a:ext>
                </a:extLst>
              </p:cNvPr>
              <p:cNvSpPr txBox="1">
                <a:spLocks noRot="1" noChangeAspect="1" noMove="1" noResize="1" noEditPoints="1" noAdjustHandles="1" noChangeArrowheads="1" noChangeShapeType="1" noTextEdit="1"/>
              </p:cNvSpPr>
              <p:nvPr/>
            </p:nvSpPr>
            <p:spPr>
              <a:xfrm>
                <a:off x="9294453" y="2588032"/>
                <a:ext cx="320601" cy="184666"/>
              </a:xfrm>
              <a:prstGeom prst="rect">
                <a:avLst/>
              </a:prstGeom>
              <a:blipFill>
                <a:blip r:embed="rId5"/>
                <a:stretch>
                  <a:fillRect l="-9615" r="-11538" b="-10000"/>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F501F0CD-8590-47C8-8526-1B9CEA23BEB5}"/>
                  </a:ext>
                </a:extLst>
              </p:cNvPr>
              <p:cNvSpPr txBox="1"/>
              <p:nvPr/>
            </p:nvSpPr>
            <p:spPr>
              <a:xfrm>
                <a:off x="8457552" y="2904898"/>
                <a:ext cx="320601"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sz="1200" b="1" i="1" smtClean="0">
                          <a:latin typeface="Cambria Math" panose="02040503050406030204" pitchFamily="18" charset="0"/>
                        </a:rPr>
                        <m:t>𝟓𝟗𝟒</m:t>
                      </m:r>
                    </m:oMath>
                  </m:oMathPara>
                </a14:m>
                <a:endParaRPr lang="ru-RU" sz="1600" b="1" dirty="0"/>
              </a:p>
            </p:txBody>
          </p:sp>
        </mc:Choice>
        <mc:Fallback xmlns="">
          <p:sp>
            <p:nvSpPr>
              <p:cNvPr id="35" name="TextBox 34">
                <a:extLst>
                  <a:ext uri="{FF2B5EF4-FFF2-40B4-BE49-F238E27FC236}">
                    <a16:creationId xmlns:a16="http://schemas.microsoft.com/office/drawing/2014/main" id="{F501F0CD-8590-47C8-8526-1B9CEA23BEB5}"/>
                  </a:ext>
                </a:extLst>
              </p:cNvPr>
              <p:cNvSpPr txBox="1">
                <a:spLocks noRot="1" noChangeAspect="1" noMove="1" noResize="1" noEditPoints="1" noAdjustHandles="1" noChangeArrowheads="1" noChangeShapeType="1" noTextEdit="1"/>
              </p:cNvSpPr>
              <p:nvPr/>
            </p:nvSpPr>
            <p:spPr>
              <a:xfrm>
                <a:off x="8457552" y="2904898"/>
                <a:ext cx="320601" cy="184666"/>
              </a:xfrm>
              <a:prstGeom prst="rect">
                <a:avLst/>
              </a:prstGeom>
              <a:blipFill>
                <a:blip r:embed="rId14"/>
                <a:stretch>
                  <a:fillRect l="-9434" r="-11321" b="-10000"/>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6" name="Прямоугольник 35">
                <a:extLst>
                  <a:ext uri="{FF2B5EF4-FFF2-40B4-BE49-F238E27FC236}">
                    <a16:creationId xmlns:a16="http://schemas.microsoft.com/office/drawing/2014/main" id="{344256F4-4FBB-4E3A-B2C2-FE7B997BE695}"/>
                  </a:ext>
                </a:extLst>
              </p:cNvPr>
              <p:cNvSpPr/>
              <p:nvPr/>
            </p:nvSpPr>
            <p:spPr>
              <a:xfrm>
                <a:off x="4956183" y="2720232"/>
                <a:ext cx="138691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u-RU" smtClean="0">
                          <a:latin typeface="Cambria Math" panose="02040503050406030204" pitchFamily="18" charset="0"/>
                        </a:rPr>
                        <m:t>Ответ:</m:t>
                      </m:r>
                      <m:r>
                        <a:rPr lang="en-US" b="1" i="0" smtClean="0">
                          <a:solidFill>
                            <a:srgbClr val="FF0000"/>
                          </a:solidFill>
                          <a:latin typeface="Cambria Math" panose="02040503050406030204" pitchFamily="18" charset="0"/>
                        </a:rPr>
                        <m:t>𝟒𝟐𝟎</m:t>
                      </m:r>
                    </m:oMath>
                  </m:oMathPara>
                </a14:m>
                <a:endParaRPr lang="ru-RU" b="1" dirty="0"/>
              </a:p>
            </p:txBody>
          </p:sp>
        </mc:Choice>
        <mc:Fallback xmlns="">
          <p:sp>
            <p:nvSpPr>
              <p:cNvPr id="36" name="Прямоугольник 35">
                <a:extLst>
                  <a:ext uri="{FF2B5EF4-FFF2-40B4-BE49-F238E27FC236}">
                    <a16:creationId xmlns:a16="http://schemas.microsoft.com/office/drawing/2014/main" id="{344256F4-4FBB-4E3A-B2C2-FE7B997BE695}"/>
                  </a:ext>
                </a:extLst>
              </p:cNvPr>
              <p:cNvSpPr>
                <a:spLocks noRot="1" noChangeAspect="1" noMove="1" noResize="1" noEditPoints="1" noAdjustHandles="1" noChangeArrowheads="1" noChangeShapeType="1" noTextEdit="1"/>
              </p:cNvSpPr>
              <p:nvPr/>
            </p:nvSpPr>
            <p:spPr>
              <a:xfrm>
                <a:off x="4956183" y="2720232"/>
                <a:ext cx="1386918" cy="369332"/>
              </a:xfrm>
              <a:prstGeom prst="rect">
                <a:avLst/>
              </a:prstGeom>
              <a:blipFill>
                <a:blip r:embed="rId15"/>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BD018B5B-219A-4128-874B-361E0265AD14}"/>
                  </a:ext>
                </a:extLst>
              </p:cNvPr>
              <p:cNvSpPr txBox="1"/>
              <p:nvPr/>
            </p:nvSpPr>
            <p:spPr>
              <a:xfrm>
                <a:off x="770717" y="3670097"/>
                <a:ext cx="193001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smtClean="0">
                          <a:solidFill>
                            <a:srgbClr val="7030A0"/>
                          </a:solidFill>
                          <a:latin typeface="Cambria Math" panose="02040503050406030204" pitchFamily="18" charset="0"/>
                        </a:rPr>
                        <m:t>𝐴</m:t>
                      </m:r>
                      <m:r>
                        <a:rPr lang="en-US" sz="2400" b="0" i="1" smtClean="0">
                          <a:solidFill>
                            <a:srgbClr val="7030A0"/>
                          </a:solidFill>
                          <a:latin typeface="Cambria Math" panose="02040503050406030204" pitchFamily="18" charset="0"/>
                        </a:rPr>
                        <m:t>4</m:t>
                      </m:r>
                      <m:r>
                        <a:rPr lang="en-US" sz="2400" i="1">
                          <a:solidFill>
                            <a:srgbClr val="7030A0"/>
                          </a:solidFill>
                          <a:latin typeface="Cambria Math" panose="02040503050406030204" pitchFamily="18" charset="0"/>
                        </a:rPr>
                        <m:t>=</m:t>
                      </m:r>
                      <m:r>
                        <a:rPr lang="en-US" sz="2400" i="1">
                          <a:solidFill>
                            <a:srgbClr val="7030A0"/>
                          </a:solidFill>
                          <a:latin typeface="Cambria Math" panose="02040503050406030204" pitchFamily="18" charset="0"/>
                        </a:rPr>
                        <m:t>𝐴</m:t>
                      </m:r>
                      <m:r>
                        <a:rPr lang="en-US" sz="2400" b="0" i="1" smtClean="0">
                          <a:solidFill>
                            <a:srgbClr val="7030A0"/>
                          </a:solidFill>
                          <a:latin typeface="Cambria Math" panose="02040503050406030204" pitchFamily="18" charset="0"/>
                        </a:rPr>
                        <m:t>5+</m:t>
                      </m:r>
                      <m:r>
                        <a:rPr lang="en-US" sz="2400" b="0" i="1" smtClean="0">
                          <a:solidFill>
                            <a:srgbClr val="7030A0"/>
                          </a:solidFill>
                          <a:latin typeface="Cambria Math" panose="02040503050406030204" pitchFamily="18" charset="0"/>
                        </a:rPr>
                        <m:t>𝐴</m:t>
                      </m:r>
                      <m:r>
                        <a:rPr lang="en-US" sz="2400" b="0" i="1" smtClean="0">
                          <a:solidFill>
                            <a:srgbClr val="7030A0"/>
                          </a:solidFill>
                          <a:latin typeface="Cambria Math" panose="02040503050406030204" pitchFamily="18" charset="0"/>
                        </a:rPr>
                        <m:t>5</m:t>
                      </m:r>
                    </m:oMath>
                  </m:oMathPara>
                </a14:m>
                <a:endParaRPr lang="ru-RU" sz="2400" i="1" dirty="0">
                  <a:solidFill>
                    <a:srgbClr val="7030A0"/>
                  </a:solidFill>
                  <a:latin typeface="Cambria Math" panose="02040503050406030204" pitchFamily="18" charset="0"/>
                </a:endParaRPr>
              </a:p>
            </p:txBody>
          </p:sp>
        </mc:Choice>
        <mc:Fallback xmlns="">
          <p:sp>
            <p:nvSpPr>
              <p:cNvPr id="39" name="TextBox 38">
                <a:extLst>
                  <a:ext uri="{FF2B5EF4-FFF2-40B4-BE49-F238E27FC236}">
                    <a16:creationId xmlns:a16="http://schemas.microsoft.com/office/drawing/2014/main" id="{BD018B5B-219A-4128-874B-361E0265AD14}"/>
                  </a:ext>
                </a:extLst>
              </p:cNvPr>
              <p:cNvSpPr txBox="1">
                <a:spLocks noRot="1" noChangeAspect="1" noMove="1" noResize="1" noEditPoints="1" noAdjustHandles="1" noChangeArrowheads="1" noChangeShapeType="1" noTextEdit="1"/>
              </p:cNvSpPr>
              <p:nvPr/>
            </p:nvSpPr>
            <p:spPr>
              <a:xfrm>
                <a:off x="770717" y="3670097"/>
                <a:ext cx="1930016" cy="369332"/>
              </a:xfrm>
              <a:prstGeom prst="rect">
                <a:avLst/>
              </a:prstGeom>
              <a:blipFill>
                <a:blip r:embed="rId16"/>
                <a:stretch>
                  <a:fillRect l="-3155" r="-3785" b="-11475"/>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0" name="Прямоугольник 39">
                <a:extLst>
                  <a:ext uri="{FF2B5EF4-FFF2-40B4-BE49-F238E27FC236}">
                    <a16:creationId xmlns:a16="http://schemas.microsoft.com/office/drawing/2014/main" id="{0E66D2B1-6845-4DF2-94E3-1E504143F8F9}"/>
                  </a:ext>
                </a:extLst>
              </p:cNvPr>
              <p:cNvSpPr/>
              <p:nvPr/>
            </p:nvSpPr>
            <p:spPr>
              <a:xfrm>
                <a:off x="7883172" y="3491981"/>
                <a:ext cx="1469359" cy="83337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ru-RU" i="1" baseline="-25000" smtClean="0">
                              <a:latin typeface="Cambria Math" panose="02040503050406030204" pitchFamily="18" charset="0"/>
                            </a:rPr>
                          </m:ctrlPr>
                        </m:sSubPr>
                        <m:e/>
                        <m:sub/>
                      </m:sSub>
                    </m:oMath>
                  </m:oMathPara>
                </a14:m>
                <a:endParaRPr lang="ru-RU" baseline="-25000" dirty="0"/>
              </a:p>
            </p:txBody>
          </p:sp>
        </mc:Choice>
        <mc:Fallback xmlns="">
          <p:sp>
            <p:nvSpPr>
              <p:cNvPr id="40" name="Прямоугольник 39">
                <a:extLst>
                  <a:ext uri="{FF2B5EF4-FFF2-40B4-BE49-F238E27FC236}">
                    <a16:creationId xmlns:a16="http://schemas.microsoft.com/office/drawing/2014/main" id="{0E66D2B1-6845-4DF2-94E3-1E504143F8F9}"/>
                  </a:ext>
                </a:extLst>
              </p:cNvPr>
              <p:cNvSpPr>
                <a:spLocks noRot="1" noChangeAspect="1" noMove="1" noResize="1" noEditPoints="1" noAdjustHandles="1" noChangeArrowheads="1" noChangeShapeType="1" noTextEdit="1"/>
              </p:cNvSpPr>
              <p:nvPr/>
            </p:nvSpPr>
            <p:spPr>
              <a:xfrm>
                <a:off x="7883172" y="3491981"/>
                <a:ext cx="1469359" cy="833376"/>
              </a:xfrm>
              <a:prstGeom prst="rect">
                <a:avLst/>
              </a:prstGeom>
              <a:blipFill>
                <a:blip r:embed="rId17"/>
                <a:stretch>
                  <a:fillRect/>
                </a:stretch>
              </a:blipFill>
            </p:spPr>
            <p:txBody>
              <a:bodyPr/>
              <a:lstStyle/>
              <a:p>
                <a:r>
                  <a:rPr lang="ru-RU">
                    <a:noFill/>
                  </a:rPr>
                  <a:t> </a:t>
                </a:r>
              </a:p>
            </p:txBody>
          </p:sp>
        </mc:Fallback>
      </mc:AlternateContent>
      <p:cxnSp>
        <p:nvCxnSpPr>
          <p:cNvPr id="45" name="Прямая соединительная линия 44">
            <a:extLst>
              <a:ext uri="{FF2B5EF4-FFF2-40B4-BE49-F238E27FC236}">
                <a16:creationId xmlns:a16="http://schemas.microsoft.com/office/drawing/2014/main" id="{A1F907BB-5A89-4749-9894-DD7F29F930B9}"/>
              </a:ext>
            </a:extLst>
          </p:cNvPr>
          <p:cNvCxnSpPr>
            <a:cxnSpLocks/>
          </p:cNvCxnSpPr>
          <p:nvPr/>
        </p:nvCxnSpPr>
        <p:spPr>
          <a:xfrm>
            <a:off x="8617851" y="3471283"/>
            <a:ext cx="0" cy="833376"/>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266D05C0-A3B2-4D3A-8E71-4284473EC8FA}"/>
                  </a:ext>
                </a:extLst>
              </p:cNvPr>
              <p:cNvSpPr txBox="1"/>
              <p:nvPr/>
            </p:nvSpPr>
            <p:spPr>
              <a:xfrm>
                <a:off x="9334609" y="3808304"/>
                <a:ext cx="676420"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ru-RU"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𝐴</m:t>
                      </m:r>
                      <m:r>
                        <a:rPr lang="en-US" b="0" i="1" smtClean="0">
                          <a:latin typeface="Cambria Math" panose="02040503050406030204" pitchFamily="18" charset="0"/>
                          <a:ea typeface="Cambria Math" panose="02040503050406030204" pitchFamily="18" charset="0"/>
                        </a:rPr>
                        <m:t>4</m:t>
                      </m:r>
                    </m:oMath>
                  </m:oMathPara>
                </a14:m>
                <a:endParaRPr lang="ru-RU" dirty="0"/>
              </a:p>
            </p:txBody>
          </p:sp>
        </mc:Choice>
        <mc:Fallback xmlns="">
          <p:sp>
            <p:nvSpPr>
              <p:cNvPr id="46" name="TextBox 45">
                <a:extLst>
                  <a:ext uri="{FF2B5EF4-FFF2-40B4-BE49-F238E27FC236}">
                    <a16:creationId xmlns:a16="http://schemas.microsoft.com/office/drawing/2014/main" id="{266D05C0-A3B2-4D3A-8E71-4284473EC8FA}"/>
                  </a:ext>
                </a:extLst>
              </p:cNvPr>
              <p:cNvSpPr txBox="1">
                <a:spLocks noRot="1" noChangeAspect="1" noMove="1" noResize="1" noEditPoints="1" noAdjustHandles="1" noChangeArrowheads="1" noChangeShapeType="1" noTextEdit="1"/>
              </p:cNvSpPr>
              <p:nvPr/>
            </p:nvSpPr>
            <p:spPr>
              <a:xfrm>
                <a:off x="9334609" y="3808304"/>
                <a:ext cx="676420" cy="276999"/>
              </a:xfrm>
              <a:prstGeom prst="rect">
                <a:avLst/>
              </a:prstGeom>
              <a:blipFill>
                <a:blip r:embed="rId18"/>
                <a:stretch>
                  <a:fillRect r="-1802" b="-8889"/>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C7FE263C-B75C-4651-BA9D-A8CF3D37230E}"/>
                  </a:ext>
                </a:extLst>
              </p:cNvPr>
              <p:cNvSpPr txBox="1"/>
              <p:nvPr/>
            </p:nvSpPr>
            <p:spPr>
              <a:xfrm>
                <a:off x="8167338" y="3887971"/>
                <a:ext cx="34304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5</m:t>
                      </m:r>
                    </m:oMath>
                  </m:oMathPara>
                </a14:m>
                <a:endParaRPr lang="ru-RU" dirty="0"/>
              </a:p>
            </p:txBody>
          </p:sp>
        </mc:Choice>
        <mc:Fallback xmlns="">
          <p:sp>
            <p:nvSpPr>
              <p:cNvPr id="52" name="TextBox 51">
                <a:extLst>
                  <a:ext uri="{FF2B5EF4-FFF2-40B4-BE49-F238E27FC236}">
                    <a16:creationId xmlns:a16="http://schemas.microsoft.com/office/drawing/2014/main" id="{C7FE263C-B75C-4651-BA9D-A8CF3D37230E}"/>
                  </a:ext>
                </a:extLst>
              </p:cNvPr>
              <p:cNvSpPr txBox="1">
                <a:spLocks noRot="1" noChangeAspect="1" noMove="1" noResize="1" noEditPoints="1" noAdjustHandles="1" noChangeArrowheads="1" noChangeShapeType="1" noTextEdit="1"/>
              </p:cNvSpPr>
              <p:nvPr/>
            </p:nvSpPr>
            <p:spPr>
              <a:xfrm>
                <a:off x="8167338" y="3887971"/>
                <a:ext cx="343043" cy="276999"/>
              </a:xfrm>
              <a:prstGeom prst="rect">
                <a:avLst/>
              </a:prstGeom>
              <a:blipFill>
                <a:blip r:embed="rId19"/>
                <a:stretch>
                  <a:fillRect l="-14286" r="-16071" b="-11111"/>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B5002594-AC07-4338-AADE-0E5461947D9F}"/>
                  </a:ext>
                </a:extLst>
              </p:cNvPr>
              <p:cNvSpPr txBox="1"/>
              <p:nvPr/>
            </p:nvSpPr>
            <p:spPr>
              <a:xfrm>
                <a:off x="8725322" y="3908669"/>
                <a:ext cx="34304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5</m:t>
                      </m:r>
                    </m:oMath>
                  </m:oMathPara>
                </a14:m>
                <a:endParaRPr lang="ru-RU" dirty="0"/>
              </a:p>
            </p:txBody>
          </p:sp>
        </mc:Choice>
        <mc:Fallback xmlns="">
          <p:sp>
            <p:nvSpPr>
              <p:cNvPr id="53" name="TextBox 52">
                <a:extLst>
                  <a:ext uri="{FF2B5EF4-FFF2-40B4-BE49-F238E27FC236}">
                    <a16:creationId xmlns:a16="http://schemas.microsoft.com/office/drawing/2014/main" id="{B5002594-AC07-4338-AADE-0E5461947D9F}"/>
                  </a:ext>
                </a:extLst>
              </p:cNvPr>
              <p:cNvSpPr txBox="1">
                <a:spLocks noRot="1" noChangeAspect="1" noMove="1" noResize="1" noEditPoints="1" noAdjustHandles="1" noChangeArrowheads="1" noChangeShapeType="1" noTextEdit="1"/>
              </p:cNvSpPr>
              <p:nvPr/>
            </p:nvSpPr>
            <p:spPr>
              <a:xfrm>
                <a:off x="8725322" y="3908669"/>
                <a:ext cx="343043" cy="276999"/>
              </a:xfrm>
              <a:prstGeom prst="rect">
                <a:avLst/>
              </a:prstGeom>
              <a:blipFill>
                <a:blip r:embed="rId20"/>
                <a:stretch>
                  <a:fillRect l="-14035" r="-14035" b="-8696"/>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54" name="Прямоугольник 53">
                <a:extLst>
                  <a:ext uri="{FF2B5EF4-FFF2-40B4-BE49-F238E27FC236}">
                    <a16:creationId xmlns:a16="http://schemas.microsoft.com/office/drawing/2014/main" id="{FA3D8E91-7532-41CF-9C97-35B496FA8CF3}"/>
                  </a:ext>
                </a:extLst>
              </p:cNvPr>
              <p:cNvSpPr/>
              <p:nvPr/>
            </p:nvSpPr>
            <p:spPr>
              <a:xfrm>
                <a:off x="5009918" y="3695073"/>
                <a:ext cx="138691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u-RU" smtClean="0">
                          <a:latin typeface="Cambria Math" panose="02040503050406030204" pitchFamily="18" charset="0"/>
                        </a:rPr>
                        <m:t>Ответ:</m:t>
                      </m:r>
                      <m:r>
                        <a:rPr lang="en-US" b="1" i="0" smtClean="0">
                          <a:solidFill>
                            <a:srgbClr val="FF0000"/>
                          </a:solidFill>
                          <a:latin typeface="Cambria Math" panose="02040503050406030204" pitchFamily="18" charset="0"/>
                        </a:rPr>
                        <m:t>𝟑𝟎𝟎</m:t>
                      </m:r>
                    </m:oMath>
                  </m:oMathPara>
                </a14:m>
                <a:endParaRPr lang="ru-RU" b="1" dirty="0"/>
              </a:p>
            </p:txBody>
          </p:sp>
        </mc:Choice>
        <mc:Fallback xmlns="">
          <p:sp>
            <p:nvSpPr>
              <p:cNvPr id="54" name="Прямоугольник 53">
                <a:extLst>
                  <a:ext uri="{FF2B5EF4-FFF2-40B4-BE49-F238E27FC236}">
                    <a16:creationId xmlns:a16="http://schemas.microsoft.com/office/drawing/2014/main" id="{FA3D8E91-7532-41CF-9C97-35B496FA8CF3}"/>
                  </a:ext>
                </a:extLst>
              </p:cNvPr>
              <p:cNvSpPr>
                <a:spLocks noRot="1" noChangeAspect="1" noMove="1" noResize="1" noEditPoints="1" noAdjustHandles="1" noChangeArrowheads="1" noChangeShapeType="1" noTextEdit="1"/>
              </p:cNvSpPr>
              <p:nvPr/>
            </p:nvSpPr>
            <p:spPr>
              <a:xfrm>
                <a:off x="5009918" y="3695073"/>
                <a:ext cx="1386918" cy="369332"/>
              </a:xfrm>
              <a:prstGeom prst="rect">
                <a:avLst/>
              </a:prstGeom>
              <a:blipFill>
                <a:blip r:embed="rId21"/>
                <a:stretch>
                  <a:fillRect/>
                </a:stretch>
              </a:blipFill>
            </p:spPr>
            <p:txBody>
              <a:bodyPr/>
              <a:lstStyle/>
              <a:p>
                <a:r>
                  <a:rPr lang="ru-RU">
                    <a:noFill/>
                  </a:rPr>
                  <a:t> </a:t>
                </a:r>
              </a:p>
            </p:txBody>
          </p:sp>
        </mc:Fallback>
      </mc:AlternateContent>
      <p:cxnSp>
        <p:nvCxnSpPr>
          <p:cNvPr id="55" name="Прямая со стрелкой 54">
            <a:extLst>
              <a:ext uri="{FF2B5EF4-FFF2-40B4-BE49-F238E27FC236}">
                <a16:creationId xmlns:a16="http://schemas.microsoft.com/office/drawing/2014/main" id="{D6785E17-7715-47B8-BF40-9A075FEDAB43}"/>
              </a:ext>
            </a:extLst>
          </p:cNvPr>
          <p:cNvCxnSpPr>
            <a:cxnSpLocks/>
          </p:cNvCxnSpPr>
          <p:nvPr/>
        </p:nvCxnSpPr>
        <p:spPr>
          <a:xfrm>
            <a:off x="7883172" y="3621925"/>
            <a:ext cx="1450501" cy="0"/>
          </a:xfrm>
          <a:prstGeom prst="straightConnector1">
            <a:avLst/>
          </a:prstGeom>
          <a:ln>
            <a:solidFill>
              <a:srgbClr val="CC3300"/>
            </a:solidFill>
            <a:headEnd type="triangle"/>
            <a:tailEnd type="triangle"/>
          </a:ln>
        </p:spPr>
        <p:style>
          <a:lnRef idx="2">
            <a:schemeClr val="dk1"/>
          </a:lnRef>
          <a:fillRef idx="0">
            <a:schemeClr val="dk1"/>
          </a:fillRef>
          <a:effectRef idx="1">
            <a:schemeClr val="dk1"/>
          </a:effectRef>
          <a:fontRef idx="minor">
            <a:schemeClr val="tx1"/>
          </a:fontRef>
        </p:style>
      </p:cxnSp>
      <p:cxnSp>
        <p:nvCxnSpPr>
          <p:cNvPr id="57" name="Прямая со стрелкой 56">
            <a:extLst>
              <a:ext uri="{FF2B5EF4-FFF2-40B4-BE49-F238E27FC236}">
                <a16:creationId xmlns:a16="http://schemas.microsoft.com/office/drawing/2014/main" id="{E43691CF-AFBC-41D0-BA90-9DCCD0C618C7}"/>
              </a:ext>
            </a:extLst>
          </p:cNvPr>
          <p:cNvCxnSpPr>
            <a:cxnSpLocks/>
          </p:cNvCxnSpPr>
          <p:nvPr/>
        </p:nvCxnSpPr>
        <p:spPr>
          <a:xfrm>
            <a:off x="7829395" y="4413186"/>
            <a:ext cx="895927"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156B5F11-4ED1-4A2E-93C8-5AC1F05BB601}"/>
                  </a:ext>
                </a:extLst>
              </p:cNvPr>
              <p:cNvSpPr txBox="1"/>
              <p:nvPr/>
            </p:nvSpPr>
            <p:spPr>
              <a:xfrm>
                <a:off x="8156965" y="4232445"/>
                <a:ext cx="320601"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1" i="1" smtClean="0">
                          <a:latin typeface="Cambria Math" panose="02040503050406030204" pitchFamily="18" charset="0"/>
                        </a:rPr>
                        <m:t>𝟏𝟒𝟖</m:t>
                      </m:r>
                    </m:oMath>
                  </m:oMathPara>
                </a14:m>
                <a:endParaRPr lang="ru-RU" sz="1600" b="1" dirty="0"/>
              </a:p>
            </p:txBody>
          </p:sp>
        </mc:Choice>
        <mc:Fallback xmlns="">
          <p:sp>
            <p:nvSpPr>
              <p:cNvPr id="58" name="TextBox 57">
                <a:extLst>
                  <a:ext uri="{FF2B5EF4-FFF2-40B4-BE49-F238E27FC236}">
                    <a16:creationId xmlns:a16="http://schemas.microsoft.com/office/drawing/2014/main" id="{156B5F11-4ED1-4A2E-93C8-5AC1F05BB601}"/>
                  </a:ext>
                </a:extLst>
              </p:cNvPr>
              <p:cNvSpPr txBox="1">
                <a:spLocks noRot="1" noChangeAspect="1" noMove="1" noResize="1" noEditPoints="1" noAdjustHandles="1" noChangeArrowheads="1" noChangeShapeType="1" noTextEdit="1"/>
              </p:cNvSpPr>
              <p:nvPr/>
            </p:nvSpPr>
            <p:spPr>
              <a:xfrm>
                <a:off x="8156965" y="4232445"/>
                <a:ext cx="320601" cy="184666"/>
              </a:xfrm>
              <a:prstGeom prst="rect">
                <a:avLst/>
              </a:prstGeom>
              <a:blipFill>
                <a:blip r:embed="rId22"/>
                <a:stretch>
                  <a:fillRect l="-9434" r="-9434" b="-6452"/>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866B3DFD-00CB-43A2-BA32-1DAF7BA2B094}"/>
                  </a:ext>
                </a:extLst>
              </p:cNvPr>
              <p:cNvSpPr txBox="1"/>
              <p:nvPr/>
            </p:nvSpPr>
            <p:spPr>
              <a:xfrm>
                <a:off x="2736791" y="3716263"/>
                <a:ext cx="216565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148∗2=296</m:t>
                      </m:r>
                      <m:r>
                        <a:rPr lang="en-US" b="0" i="1" smtClean="0">
                          <a:latin typeface="Cambria Math" panose="02040503050406030204" pitchFamily="18" charset="0"/>
                          <a:ea typeface="Cambria Math" panose="02040503050406030204" pitchFamily="18" charset="0"/>
                        </a:rPr>
                        <m:t>≈300</m:t>
                      </m:r>
                    </m:oMath>
                  </m:oMathPara>
                </a14:m>
                <a:endParaRPr lang="ru-RU" dirty="0"/>
              </a:p>
            </p:txBody>
          </p:sp>
        </mc:Choice>
        <mc:Fallback xmlns="">
          <p:sp>
            <p:nvSpPr>
              <p:cNvPr id="59" name="TextBox 58">
                <a:extLst>
                  <a:ext uri="{FF2B5EF4-FFF2-40B4-BE49-F238E27FC236}">
                    <a16:creationId xmlns:a16="http://schemas.microsoft.com/office/drawing/2014/main" id="{866B3DFD-00CB-43A2-BA32-1DAF7BA2B094}"/>
                  </a:ext>
                </a:extLst>
              </p:cNvPr>
              <p:cNvSpPr txBox="1">
                <a:spLocks noRot="1" noChangeAspect="1" noMove="1" noResize="1" noEditPoints="1" noAdjustHandles="1" noChangeArrowheads="1" noChangeShapeType="1" noTextEdit="1"/>
              </p:cNvSpPr>
              <p:nvPr/>
            </p:nvSpPr>
            <p:spPr>
              <a:xfrm>
                <a:off x="2736791" y="3716263"/>
                <a:ext cx="2165657" cy="276999"/>
              </a:xfrm>
              <a:prstGeom prst="rect">
                <a:avLst/>
              </a:prstGeom>
              <a:blipFill>
                <a:blip r:embed="rId23"/>
                <a:stretch>
                  <a:fillRect l="-1972" r="-1690" b="-8889"/>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E44811D9-61E4-45D1-93E9-286E71CBA19A}"/>
                  </a:ext>
                </a:extLst>
              </p:cNvPr>
              <p:cNvSpPr txBox="1"/>
              <p:nvPr/>
            </p:nvSpPr>
            <p:spPr>
              <a:xfrm>
                <a:off x="703258" y="4624927"/>
                <a:ext cx="150143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smtClean="0">
                          <a:solidFill>
                            <a:srgbClr val="7030A0"/>
                          </a:solidFill>
                          <a:latin typeface="Cambria Math" panose="02040503050406030204" pitchFamily="18" charset="0"/>
                        </a:rPr>
                        <m:t>𝐴</m:t>
                      </m:r>
                      <m:r>
                        <a:rPr lang="en-US" sz="2400" b="0" i="1" smtClean="0">
                          <a:solidFill>
                            <a:srgbClr val="7030A0"/>
                          </a:solidFill>
                          <a:latin typeface="Cambria Math" panose="02040503050406030204" pitchFamily="18" charset="0"/>
                        </a:rPr>
                        <m:t>6</m:t>
                      </m:r>
                      <m:r>
                        <a:rPr lang="en-US" sz="2400" i="1">
                          <a:solidFill>
                            <a:srgbClr val="7030A0"/>
                          </a:solidFill>
                          <a:latin typeface="Cambria Math" panose="02040503050406030204" pitchFamily="18" charset="0"/>
                        </a:rPr>
                        <m:t>=</m:t>
                      </m:r>
                      <m:r>
                        <a:rPr lang="en-US" sz="2400" i="1">
                          <a:solidFill>
                            <a:srgbClr val="7030A0"/>
                          </a:solidFill>
                          <a:latin typeface="Cambria Math" panose="02040503050406030204" pitchFamily="18" charset="0"/>
                        </a:rPr>
                        <m:t>𝐴</m:t>
                      </m:r>
                      <m:r>
                        <a:rPr lang="en-US" sz="2400" b="0" i="1" smtClean="0">
                          <a:solidFill>
                            <a:srgbClr val="7030A0"/>
                          </a:solidFill>
                          <a:latin typeface="Cambria Math" panose="02040503050406030204" pitchFamily="18" charset="0"/>
                        </a:rPr>
                        <m:t>5</m:t>
                      </m:r>
                      <m:r>
                        <a:rPr lang="en-US" sz="2400" i="1">
                          <a:solidFill>
                            <a:srgbClr val="7030A0"/>
                          </a:solidFill>
                          <a:latin typeface="Cambria Math" panose="02040503050406030204" pitchFamily="18" charset="0"/>
                        </a:rPr>
                        <m:t>:2</m:t>
                      </m:r>
                    </m:oMath>
                  </m:oMathPara>
                </a14:m>
                <a:endParaRPr lang="ru-RU" sz="2400" i="1" dirty="0">
                  <a:solidFill>
                    <a:srgbClr val="7030A0"/>
                  </a:solidFill>
                  <a:latin typeface="Cambria Math" panose="02040503050406030204" pitchFamily="18" charset="0"/>
                </a:endParaRPr>
              </a:p>
            </p:txBody>
          </p:sp>
        </mc:Choice>
        <mc:Fallback xmlns="">
          <p:sp>
            <p:nvSpPr>
              <p:cNvPr id="60" name="TextBox 59">
                <a:extLst>
                  <a:ext uri="{FF2B5EF4-FFF2-40B4-BE49-F238E27FC236}">
                    <a16:creationId xmlns:a16="http://schemas.microsoft.com/office/drawing/2014/main" id="{E44811D9-61E4-45D1-93E9-286E71CBA19A}"/>
                  </a:ext>
                </a:extLst>
              </p:cNvPr>
              <p:cNvSpPr txBox="1">
                <a:spLocks noRot="1" noChangeAspect="1" noMove="1" noResize="1" noEditPoints="1" noAdjustHandles="1" noChangeArrowheads="1" noChangeShapeType="1" noTextEdit="1"/>
              </p:cNvSpPr>
              <p:nvPr/>
            </p:nvSpPr>
            <p:spPr>
              <a:xfrm>
                <a:off x="703258" y="4624927"/>
                <a:ext cx="1501437" cy="369332"/>
              </a:xfrm>
              <a:prstGeom prst="rect">
                <a:avLst/>
              </a:prstGeom>
              <a:blipFill>
                <a:blip r:embed="rId24"/>
                <a:stretch>
                  <a:fillRect l="-4049" r="-4453" b="-11667"/>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61" name="Прямоугольник 60">
                <a:extLst>
                  <a:ext uri="{FF2B5EF4-FFF2-40B4-BE49-F238E27FC236}">
                    <a16:creationId xmlns:a16="http://schemas.microsoft.com/office/drawing/2014/main" id="{27DF5E70-8E24-4184-9491-535ADC7D34CE}"/>
                  </a:ext>
                </a:extLst>
              </p:cNvPr>
              <p:cNvSpPr/>
              <p:nvPr/>
            </p:nvSpPr>
            <p:spPr>
              <a:xfrm>
                <a:off x="7990642" y="4495712"/>
                <a:ext cx="1469359" cy="83337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ru-RU" i="1" baseline="-25000" smtClean="0">
                              <a:latin typeface="Cambria Math" panose="02040503050406030204" pitchFamily="18" charset="0"/>
                            </a:rPr>
                          </m:ctrlPr>
                        </m:sSubPr>
                        <m:e/>
                        <m:sub/>
                      </m:sSub>
                    </m:oMath>
                  </m:oMathPara>
                </a14:m>
                <a:endParaRPr lang="ru-RU" baseline="-25000" dirty="0"/>
              </a:p>
            </p:txBody>
          </p:sp>
        </mc:Choice>
        <mc:Fallback xmlns="">
          <p:sp>
            <p:nvSpPr>
              <p:cNvPr id="61" name="Прямоугольник 60">
                <a:extLst>
                  <a:ext uri="{FF2B5EF4-FFF2-40B4-BE49-F238E27FC236}">
                    <a16:creationId xmlns:a16="http://schemas.microsoft.com/office/drawing/2014/main" id="{27DF5E70-8E24-4184-9491-535ADC7D34CE}"/>
                  </a:ext>
                </a:extLst>
              </p:cNvPr>
              <p:cNvSpPr>
                <a:spLocks noRot="1" noChangeAspect="1" noMove="1" noResize="1" noEditPoints="1" noAdjustHandles="1" noChangeArrowheads="1" noChangeShapeType="1" noTextEdit="1"/>
              </p:cNvSpPr>
              <p:nvPr/>
            </p:nvSpPr>
            <p:spPr>
              <a:xfrm>
                <a:off x="7990642" y="4495712"/>
                <a:ext cx="1469359" cy="833376"/>
              </a:xfrm>
              <a:prstGeom prst="rect">
                <a:avLst/>
              </a:prstGeom>
              <a:blipFill>
                <a:blip r:embed="rId17"/>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15EF513D-B28F-441B-99E4-D98A431B6997}"/>
                  </a:ext>
                </a:extLst>
              </p:cNvPr>
              <p:cNvSpPr txBox="1"/>
              <p:nvPr/>
            </p:nvSpPr>
            <p:spPr>
              <a:xfrm>
                <a:off x="9534835" y="4682730"/>
                <a:ext cx="587124"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ru-RU"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𝐴</m:t>
                      </m:r>
                      <m:r>
                        <a:rPr lang="en-US" b="0" i="1" smtClean="0">
                          <a:latin typeface="Cambria Math" panose="02040503050406030204" pitchFamily="18" charset="0"/>
                          <a:ea typeface="Cambria Math" panose="02040503050406030204" pitchFamily="18" charset="0"/>
                        </a:rPr>
                        <m:t>5</m:t>
                      </m:r>
                    </m:oMath>
                  </m:oMathPara>
                </a14:m>
                <a:endParaRPr lang="ru-RU" dirty="0"/>
              </a:p>
            </p:txBody>
          </p:sp>
        </mc:Choice>
        <mc:Fallback xmlns="">
          <p:sp>
            <p:nvSpPr>
              <p:cNvPr id="62" name="TextBox 61">
                <a:extLst>
                  <a:ext uri="{FF2B5EF4-FFF2-40B4-BE49-F238E27FC236}">
                    <a16:creationId xmlns:a16="http://schemas.microsoft.com/office/drawing/2014/main" id="{15EF513D-B28F-441B-99E4-D98A431B6997}"/>
                  </a:ext>
                </a:extLst>
              </p:cNvPr>
              <p:cNvSpPr txBox="1">
                <a:spLocks noRot="1" noChangeAspect="1" noMove="1" noResize="1" noEditPoints="1" noAdjustHandles="1" noChangeArrowheads="1" noChangeShapeType="1" noTextEdit="1"/>
              </p:cNvSpPr>
              <p:nvPr/>
            </p:nvSpPr>
            <p:spPr>
              <a:xfrm>
                <a:off x="9534835" y="4682730"/>
                <a:ext cx="587124" cy="276999"/>
              </a:xfrm>
              <a:prstGeom prst="rect">
                <a:avLst/>
              </a:prstGeom>
              <a:blipFill>
                <a:blip r:embed="rId25"/>
                <a:stretch>
                  <a:fillRect l="-4167" r="-10417" b="-8696"/>
                </a:stretch>
              </a:blipFill>
            </p:spPr>
            <p:txBody>
              <a:bodyPr/>
              <a:lstStyle/>
              <a:p>
                <a:r>
                  <a:rPr lang="ru-RU">
                    <a:noFill/>
                  </a:rPr>
                  <a:t> </a:t>
                </a:r>
              </a:p>
            </p:txBody>
          </p:sp>
        </mc:Fallback>
      </mc:AlternateContent>
      <p:cxnSp>
        <p:nvCxnSpPr>
          <p:cNvPr id="63" name="Прямая соединительная линия 62">
            <a:extLst>
              <a:ext uri="{FF2B5EF4-FFF2-40B4-BE49-F238E27FC236}">
                <a16:creationId xmlns:a16="http://schemas.microsoft.com/office/drawing/2014/main" id="{DC428565-72D4-4850-A9DE-310F5013283E}"/>
              </a:ext>
            </a:extLst>
          </p:cNvPr>
          <p:cNvCxnSpPr>
            <a:cxnSpLocks/>
          </p:cNvCxnSpPr>
          <p:nvPr/>
        </p:nvCxnSpPr>
        <p:spPr>
          <a:xfrm>
            <a:off x="8706369" y="4525658"/>
            <a:ext cx="0" cy="833376"/>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5DB59FEE-9991-4767-A626-62B78696E1F6}"/>
                  </a:ext>
                </a:extLst>
              </p:cNvPr>
              <p:cNvSpPr txBox="1"/>
              <p:nvPr/>
            </p:nvSpPr>
            <p:spPr>
              <a:xfrm>
                <a:off x="8292874" y="4817730"/>
                <a:ext cx="34304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6</m:t>
                      </m:r>
                    </m:oMath>
                  </m:oMathPara>
                </a14:m>
                <a:endParaRPr lang="ru-RU" dirty="0"/>
              </a:p>
            </p:txBody>
          </p:sp>
        </mc:Choice>
        <mc:Fallback xmlns="">
          <p:sp>
            <p:nvSpPr>
              <p:cNvPr id="64" name="TextBox 63">
                <a:extLst>
                  <a:ext uri="{FF2B5EF4-FFF2-40B4-BE49-F238E27FC236}">
                    <a16:creationId xmlns:a16="http://schemas.microsoft.com/office/drawing/2014/main" id="{5DB59FEE-9991-4767-A626-62B78696E1F6}"/>
                  </a:ext>
                </a:extLst>
              </p:cNvPr>
              <p:cNvSpPr txBox="1">
                <a:spLocks noRot="1" noChangeAspect="1" noMove="1" noResize="1" noEditPoints="1" noAdjustHandles="1" noChangeArrowheads="1" noChangeShapeType="1" noTextEdit="1"/>
              </p:cNvSpPr>
              <p:nvPr/>
            </p:nvSpPr>
            <p:spPr>
              <a:xfrm>
                <a:off x="8292874" y="4817730"/>
                <a:ext cx="343043" cy="276999"/>
              </a:xfrm>
              <a:prstGeom prst="rect">
                <a:avLst/>
              </a:prstGeom>
              <a:blipFill>
                <a:blip r:embed="rId26"/>
                <a:stretch>
                  <a:fillRect l="-12281" r="-14035" b="-8696"/>
                </a:stretch>
              </a:blipFill>
            </p:spPr>
            <p:txBody>
              <a:bodyPr/>
              <a:lstStyle/>
              <a:p>
                <a:r>
                  <a:rPr lang="ru-RU">
                    <a:noFill/>
                  </a:rPr>
                  <a:t> </a:t>
                </a:r>
              </a:p>
            </p:txBody>
          </p:sp>
        </mc:Fallback>
      </mc:AlternateContent>
      <p:cxnSp>
        <p:nvCxnSpPr>
          <p:cNvPr id="65" name="Прямая со стрелкой 64">
            <a:extLst>
              <a:ext uri="{FF2B5EF4-FFF2-40B4-BE49-F238E27FC236}">
                <a16:creationId xmlns:a16="http://schemas.microsoft.com/office/drawing/2014/main" id="{F5BC90C5-0E7D-4845-A8BB-3B439187738B}"/>
              </a:ext>
            </a:extLst>
          </p:cNvPr>
          <p:cNvCxnSpPr>
            <a:cxnSpLocks/>
          </p:cNvCxnSpPr>
          <p:nvPr/>
        </p:nvCxnSpPr>
        <p:spPr>
          <a:xfrm>
            <a:off x="8167338" y="4486575"/>
            <a:ext cx="10373" cy="851649"/>
          </a:xfrm>
          <a:prstGeom prst="straightConnector1">
            <a:avLst/>
          </a:prstGeom>
          <a:ln w="28575">
            <a:solidFill>
              <a:srgbClr val="CC3300"/>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7" name="Прямоугольник 66">
                <a:extLst>
                  <a:ext uri="{FF2B5EF4-FFF2-40B4-BE49-F238E27FC236}">
                    <a16:creationId xmlns:a16="http://schemas.microsoft.com/office/drawing/2014/main" id="{A422CBE0-22B3-4391-8742-EEB9A73E3CF3}"/>
                  </a:ext>
                </a:extLst>
              </p:cNvPr>
              <p:cNvSpPr/>
              <p:nvPr/>
            </p:nvSpPr>
            <p:spPr>
              <a:xfrm>
                <a:off x="5050027" y="4698609"/>
                <a:ext cx="138691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u-RU" smtClean="0">
                          <a:latin typeface="Cambria Math" panose="02040503050406030204" pitchFamily="18" charset="0"/>
                        </a:rPr>
                        <m:t>Ответ:</m:t>
                      </m:r>
                      <m:r>
                        <a:rPr lang="en-US" b="1" i="0" smtClean="0">
                          <a:solidFill>
                            <a:srgbClr val="FF0000"/>
                          </a:solidFill>
                          <a:latin typeface="Cambria Math" panose="02040503050406030204" pitchFamily="18" charset="0"/>
                        </a:rPr>
                        <m:t>𝟏𝟓</m:t>
                      </m:r>
                      <m:r>
                        <a:rPr lang="ru-RU" b="1">
                          <a:solidFill>
                            <a:srgbClr val="FF0000"/>
                          </a:solidFill>
                          <a:latin typeface="Cambria Math" panose="02040503050406030204" pitchFamily="18" charset="0"/>
                        </a:rPr>
                        <m:t>𝟎</m:t>
                      </m:r>
                    </m:oMath>
                  </m:oMathPara>
                </a14:m>
                <a:endParaRPr lang="ru-RU" b="1" dirty="0"/>
              </a:p>
            </p:txBody>
          </p:sp>
        </mc:Choice>
        <mc:Fallback xmlns="">
          <p:sp>
            <p:nvSpPr>
              <p:cNvPr id="67" name="Прямоугольник 66">
                <a:extLst>
                  <a:ext uri="{FF2B5EF4-FFF2-40B4-BE49-F238E27FC236}">
                    <a16:creationId xmlns:a16="http://schemas.microsoft.com/office/drawing/2014/main" id="{A422CBE0-22B3-4391-8742-EEB9A73E3CF3}"/>
                  </a:ext>
                </a:extLst>
              </p:cNvPr>
              <p:cNvSpPr>
                <a:spLocks noRot="1" noChangeAspect="1" noMove="1" noResize="1" noEditPoints="1" noAdjustHandles="1" noChangeArrowheads="1" noChangeShapeType="1" noTextEdit="1"/>
              </p:cNvSpPr>
              <p:nvPr/>
            </p:nvSpPr>
            <p:spPr>
              <a:xfrm>
                <a:off x="5050027" y="4698609"/>
                <a:ext cx="1386918" cy="369332"/>
              </a:xfrm>
              <a:prstGeom prst="rect">
                <a:avLst/>
              </a:prstGeom>
              <a:blipFill>
                <a:blip r:embed="rId27"/>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FA8B1BDF-372B-4264-B909-653035D06F83}"/>
                  </a:ext>
                </a:extLst>
              </p:cNvPr>
              <p:cNvSpPr txBox="1"/>
              <p:nvPr/>
            </p:nvSpPr>
            <p:spPr>
              <a:xfrm>
                <a:off x="2881188" y="4692351"/>
                <a:ext cx="113653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148</m:t>
                      </m:r>
                      <m:r>
                        <a:rPr lang="en-US" b="0" i="1" smtClean="0">
                          <a:latin typeface="Cambria Math" panose="02040503050406030204" pitchFamily="18" charset="0"/>
                          <a:ea typeface="Cambria Math" panose="02040503050406030204" pitchFamily="18" charset="0"/>
                        </a:rPr>
                        <m:t>≈150</m:t>
                      </m:r>
                    </m:oMath>
                  </m:oMathPara>
                </a14:m>
                <a:endParaRPr lang="ru-RU" dirty="0"/>
              </a:p>
            </p:txBody>
          </p:sp>
        </mc:Choice>
        <mc:Fallback xmlns="">
          <p:sp>
            <p:nvSpPr>
              <p:cNvPr id="68" name="TextBox 67">
                <a:extLst>
                  <a:ext uri="{FF2B5EF4-FFF2-40B4-BE49-F238E27FC236}">
                    <a16:creationId xmlns:a16="http://schemas.microsoft.com/office/drawing/2014/main" id="{FA8B1BDF-372B-4264-B909-653035D06F83}"/>
                  </a:ext>
                </a:extLst>
              </p:cNvPr>
              <p:cNvSpPr txBox="1">
                <a:spLocks noRot="1" noChangeAspect="1" noMove="1" noResize="1" noEditPoints="1" noAdjustHandles="1" noChangeArrowheads="1" noChangeShapeType="1" noTextEdit="1"/>
              </p:cNvSpPr>
              <p:nvPr/>
            </p:nvSpPr>
            <p:spPr>
              <a:xfrm>
                <a:off x="2881188" y="4692351"/>
                <a:ext cx="1136530" cy="276999"/>
              </a:xfrm>
              <a:prstGeom prst="rect">
                <a:avLst/>
              </a:prstGeom>
              <a:blipFill>
                <a:blip r:embed="rId28"/>
                <a:stretch>
                  <a:fillRect l="-4301" r="-4301" b="-11111"/>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55FDB76A-8608-42F9-929A-5A4D518F03F5}"/>
                  </a:ext>
                </a:extLst>
              </p:cNvPr>
              <p:cNvSpPr txBox="1"/>
              <p:nvPr/>
            </p:nvSpPr>
            <p:spPr>
              <a:xfrm>
                <a:off x="9024546" y="4834717"/>
                <a:ext cx="320601" cy="18466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200" b="1" i="1" smtClean="0">
                          <a:latin typeface="Cambria Math" panose="02040503050406030204" pitchFamily="18" charset="0"/>
                        </a:rPr>
                        <m:t>𝟏𝟒𝟖</m:t>
                      </m:r>
                    </m:oMath>
                  </m:oMathPara>
                </a14:m>
                <a:endParaRPr lang="ru-RU" sz="1600" b="1" dirty="0"/>
              </a:p>
            </p:txBody>
          </p:sp>
        </mc:Choice>
        <mc:Fallback xmlns="">
          <p:sp>
            <p:nvSpPr>
              <p:cNvPr id="70" name="TextBox 69">
                <a:extLst>
                  <a:ext uri="{FF2B5EF4-FFF2-40B4-BE49-F238E27FC236}">
                    <a16:creationId xmlns:a16="http://schemas.microsoft.com/office/drawing/2014/main" id="{55FDB76A-8608-42F9-929A-5A4D518F03F5}"/>
                  </a:ext>
                </a:extLst>
              </p:cNvPr>
              <p:cNvSpPr txBox="1">
                <a:spLocks noRot="1" noChangeAspect="1" noMove="1" noResize="1" noEditPoints="1" noAdjustHandles="1" noChangeArrowheads="1" noChangeShapeType="1" noTextEdit="1"/>
              </p:cNvSpPr>
              <p:nvPr/>
            </p:nvSpPr>
            <p:spPr>
              <a:xfrm>
                <a:off x="9024546" y="4834717"/>
                <a:ext cx="320601" cy="184666"/>
              </a:xfrm>
              <a:prstGeom prst="rect">
                <a:avLst/>
              </a:prstGeom>
              <a:blipFill>
                <a:blip r:embed="rId22"/>
                <a:stretch>
                  <a:fillRect l="-9434" r="-9434" b="-10000"/>
                </a:stretch>
              </a:blipFill>
            </p:spPr>
            <p:txBody>
              <a:bodyPr/>
              <a:lstStyle/>
              <a:p>
                <a:r>
                  <a:rPr lang="ru-RU">
                    <a:noFill/>
                  </a:rPr>
                  <a:t> </a:t>
                </a:r>
              </a:p>
            </p:txBody>
          </p:sp>
        </mc:Fallback>
      </mc:AlternateContent>
      <p:cxnSp>
        <p:nvCxnSpPr>
          <p:cNvPr id="74" name="Прямая со стрелкой 73">
            <a:extLst>
              <a:ext uri="{FF2B5EF4-FFF2-40B4-BE49-F238E27FC236}">
                <a16:creationId xmlns:a16="http://schemas.microsoft.com/office/drawing/2014/main" id="{3F3F68C7-7D69-4629-A8B2-2485BE6C9A05}"/>
              </a:ext>
            </a:extLst>
          </p:cNvPr>
          <p:cNvCxnSpPr>
            <a:cxnSpLocks/>
          </p:cNvCxnSpPr>
          <p:nvPr/>
        </p:nvCxnSpPr>
        <p:spPr>
          <a:xfrm>
            <a:off x="9369108" y="4525658"/>
            <a:ext cx="0" cy="833376"/>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pic>
        <p:nvPicPr>
          <p:cNvPr id="76" name="Рисунок 75">
            <a:extLst>
              <a:ext uri="{FF2B5EF4-FFF2-40B4-BE49-F238E27FC236}">
                <a16:creationId xmlns:a16="http://schemas.microsoft.com/office/drawing/2014/main" id="{54EB4FD6-4726-47C7-B05F-465F1241D592}"/>
              </a:ext>
            </a:extLst>
          </p:cNvPr>
          <p:cNvPicPr>
            <a:picLocks noChangeAspect="1"/>
          </p:cNvPicPr>
          <p:nvPr/>
        </p:nvPicPr>
        <p:blipFill>
          <a:blip r:embed="rId29"/>
          <a:stretch>
            <a:fillRect/>
          </a:stretch>
        </p:blipFill>
        <p:spPr>
          <a:xfrm>
            <a:off x="472638" y="5067941"/>
            <a:ext cx="6954220" cy="628738"/>
          </a:xfrm>
          <a:prstGeom prst="rect">
            <a:avLst/>
          </a:prstGeom>
        </p:spPr>
      </p:pic>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9D1A334B-88A5-4409-B8B0-2FDFD920CFA2}"/>
                  </a:ext>
                </a:extLst>
              </p:cNvPr>
              <p:cNvSpPr txBox="1"/>
              <p:nvPr/>
            </p:nvSpPr>
            <p:spPr>
              <a:xfrm>
                <a:off x="475731" y="5704068"/>
                <a:ext cx="256685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solidFill>
                            <a:srgbClr val="7030A0"/>
                          </a:solidFill>
                          <a:latin typeface="Cambria Math" panose="02040503050406030204" pitchFamily="18" charset="0"/>
                        </a:rPr>
                        <m:t>𝐴</m:t>
                      </m:r>
                      <m:r>
                        <a:rPr lang="en-US" sz="2400" i="1">
                          <a:solidFill>
                            <a:srgbClr val="7030A0"/>
                          </a:solidFill>
                          <a:latin typeface="Cambria Math" panose="02040503050406030204" pitchFamily="18" charset="0"/>
                        </a:rPr>
                        <m:t>7=</m:t>
                      </m:r>
                      <m:r>
                        <a:rPr lang="en-US" sz="2400" i="1">
                          <a:solidFill>
                            <a:srgbClr val="7030A0"/>
                          </a:solidFill>
                          <a:latin typeface="Cambria Math" panose="02040503050406030204" pitchFamily="18" charset="0"/>
                        </a:rPr>
                        <m:t>𝐴</m:t>
                      </m:r>
                      <m:r>
                        <a:rPr lang="en-US" sz="2400" i="1">
                          <a:solidFill>
                            <a:srgbClr val="7030A0"/>
                          </a:solidFill>
                          <a:latin typeface="Cambria Math" panose="02040503050406030204" pitchFamily="18" charset="0"/>
                        </a:rPr>
                        <m:t>6:2=</m:t>
                      </m:r>
                      <m:r>
                        <m:rPr>
                          <m:sty m:val="p"/>
                        </m:rPr>
                        <a:rPr lang="en-US" sz="2400" i="1">
                          <a:solidFill>
                            <a:srgbClr val="7030A0"/>
                          </a:solidFill>
                          <a:latin typeface="Cambria Math" panose="02040503050406030204" pitchFamily="18" charset="0"/>
                        </a:rPr>
                        <m:t>A</m:t>
                      </m:r>
                      <m:r>
                        <a:rPr lang="en-US" sz="2400" i="1">
                          <a:solidFill>
                            <a:srgbClr val="7030A0"/>
                          </a:solidFill>
                          <a:latin typeface="Cambria Math" panose="02040503050406030204" pitchFamily="18" charset="0"/>
                        </a:rPr>
                        <m:t>5:4</m:t>
                      </m:r>
                    </m:oMath>
                  </m:oMathPara>
                </a14:m>
                <a:endParaRPr lang="ru-RU" sz="2400" i="1" dirty="0">
                  <a:solidFill>
                    <a:srgbClr val="7030A0"/>
                  </a:solidFill>
                  <a:latin typeface="Cambria Math" panose="02040503050406030204" pitchFamily="18" charset="0"/>
                </a:endParaRPr>
              </a:p>
            </p:txBody>
          </p:sp>
        </mc:Choice>
        <mc:Fallback xmlns="">
          <p:sp>
            <p:nvSpPr>
              <p:cNvPr id="77" name="TextBox 76">
                <a:extLst>
                  <a:ext uri="{FF2B5EF4-FFF2-40B4-BE49-F238E27FC236}">
                    <a16:creationId xmlns:a16="http://schemas.microsoft.com/office/drawing/2014/main" id="{9D1A334B-88A5-4409-B8B0-2FDFD920CFA2}"/>
                  </a:ext>
                </a:extLst>
              </p:cNvPr>
              <p:cNvSpPr txBox="1">
                <a:spLocks noRot="1" noChangeAspect="1" noMove="1" noResize="1" noEditPoints="1" noAdjustHandles="1" noChangeArrowheads="1" noChangeShapeType="1" noTextEdit="1"/>
              </p:cNvSpPr>
              <p:nvPr/>
            </p:nvSpPr>
            <p:spPr>
              <a:xfrm>
                <a:off x="475731" y="5704068"/>
                <a:ext cx="2566857" cy="369332"/>
              </a:xfrm>
              <a:prstGeom prst="rect">
                <a:avLst/>
              </a:prstGeom>
              <a:blipFill>
                <a:blip r:embed="rId30"/>
                <a:stretch>
                  <a:fillRect l="-2375" r="-2613" b="-11667"/>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78" name="Прямоугольник 77">
                <a:extLst>
                  <a:ext uri="{FF2B5EF4-FFF2-40B4-BE49-F238E27FC236}">
                    <a16:creationId xmlns:a16="http://schemas.microsoft.com/office/drawing/2014/main" id="{D976AEC2-36F5-4283-847F-8876819ECBE1}"/>
                  </a:ext>
                </a:extLst>
              </p:cNvPr>
              <p:cNvSpPr/>
              <p:nvPr/>
            </p:nvSpPr>
            <p:spPr>
              <a:xfrm>
                <a:off x="8048659" y="5493346"/>
                <a:ext cx="1458988" cy="85165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ru-RU" i="1" baseline="-25000" smtClean="0">
                              <a:latin typeface="Cambria Math" panose="02040503050406030204" pitchFamily="18" charset="0"/>
                            </a:rPr>
                          </m:ctrlPr>
                        </m:sSubPr>
                        <m:e/>
                        <m:sub/>
                      </m:sSub>
                    </m:oMath>
                  </m:oMathPara>
                </a14:m>
                <a:endParaRPr lang="ru-RU" baseline="-25000" dirty="0"/>
              </a:p>
            </p:txBody>
          </p:sp>
        </mc:Choice>
        <mc:Fallback xmlns="">
          <p:sp>
            <p:nvSpPr>
              <p:cNvPr id="78" name="Прямоугольник 77">
                <a:extLst>
                  <a:ext uri="{FF2B5EF4-FFF2-40B4-BE49-F238E27FC236}">
                    <a16:creationId xmlns:a16="http://schemas.microsoft.com/office/drawing/2014/main" id="{D976AEC2-36F5-4283-847F-8876819ECBE1}"/>
                  </a:ext>
                </a:extLst>
              </p:cNvPr>
              <p:cNvSpPr>
                <a:spLocks noRot="1" noChangeAspect="1" noMove="1" noResize="1" noEditPoints="1" noAdjustHandles="1" noChangeArrowheads="1" noChangeShapeType="1" noTextEdit="1"/>
              </p:cNvSpPr>
              <p:nvPr/>
            </p:nvSpPr>
            <p:spPr>
              <a:xfrm>
                <a:off x="8048659" y="5493346"/>
                <a:ext cx="1458988" cy="851650"/>
              </a:xfrm>
              <a:prstGeom prst="rect">
                <a:avLst/>
              </a:prstGeom>
              <a:blipFill>
                <a:blip r:embed="rId31"/>
                <a:stretch>
                  <a:fillRect/>
                </a:stretch>
              </a:blipFill>
            </p:spPr>
            <p:txBody>
              <a:bodyPr/>
              <a:lstStyle/>
              <a:p>
                <a:r>
                  <a:rPr lang="ru-RU">
                    <a:noFill/>
                  </a:rPr>
                  <a:t> </a:t>
                </a:r>
              </a:p>
            </p:txBody>
          </p:sp>
        </mc:Fallback>
      </mc:AlternateContent>
      <p:cxnSp>
        <p:nvCxnSpPr>
          <p:cNvPr id="79" name="Прямая соединительная линия 78">
            <a:extLst>
              <a:ext uri="{FF2B5EF4-FFF2-40B4-BE49-F238E27FC236}">
                <a16:creationId xmlns:a16="http://schemas.microsoft.com/office/drawing/2014/main" id="{5A0C5509-003F-4CA7-B54A-5591ED46965C}"/>
              </a:ext>
            </a:extLst>
          </p:cNvPr>
          <p:cNvCxnSpPr>
            <a:cxnSpLocks/>
            <a:stCxn id="78" idx="0"/>
            <a:endCxn id="78" idx="2"/>
          </p:cNvCxnSpPr>
          <p:nvPr/>
        </p:nvCxnSpPr>
        <p:spPr>
          <a:xfrm>
            <a:off x="8778153" y="5493346"/>
            <a:ext cx="0" cy="85165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2" name="Прямая соединительная линия 81">
            <a:extLst>
              <a:ext uri="{FF2B5EF4-FFF2-40B4-BE49-F238E27FC236}">
                <a16:creationId xmlns:a16="http://schemas.microsoft.com/office/drawing/2014/main" id="{7C2882C0-6DBC-4639-9123-7B5AF54B4877}"/>
              </a:ext>
            </a:extLst>
          </p:cNvPr>
          <p:cNvCxnSpPr>
            <a:cxnSpLocks/>
            <a:stCxn id="78" idx="1"/>
            <a:endCxn id="78" idx="3"/>
          </p:cNvCxnSpPr>
          <p:nvPr/>
        </p:nvCxnSpPr>
        <p:spPr>
          <a:xfrm>
            <a:off x="8048659" y="5919171"/>
            <a:ext cx="1458988"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1B084641-655B-468F-A82C-FB187A1063F8}"/>
                  </a:ext>
                </a:extLst>
              </p:cNvPr>
              <p:cNvSpPr txBox="1"/>
              <p:nvPr/>
            </p:nvSpPr>
            <p:spPr>
              <a:xfrm>
                <a:off x="9621119" y="5743975"/>
                <a:ext cx="587124"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ru-RU"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𝐴</m:t>
                      </m:r>
                      <m:r>
                        <a:rPr lang="en-US" b="0" i="1" smtClean="0">
                          <a:latin typeface="Cambria Math" panose="02040503050406030204" pitchFamily="18" charset="0"/>
                          <a:ea typeface="Cambria Math" panose="02040503050406030204" pitchFamily="18" charset="0"/>
                        </a:rPr>
                        <m:t>5</m:t>
                      </m:r>
                    </m:oMath>
                  </m:oMathPara>
                </a14:m>
                <a:endParaRPr lang="ru-RU" dirty="0"/>
              </a:p>
            </p:txBody>
          </p:sp>
        </mc:Choice>
        <mc:Fallback xmlns="">
          <p:sp>
            <p:nvSpPr>
              <p:cNvPr id="85" name="TextBox 84">
                <a:extLst>
                  <a:ext uri="{FF2B5EF4-FFF2-40B4-BE49-F238E27FC236}">
                    <a16:creationId xmlns:a16="http://schemas.microsoft.com/office/drawing/2014/main" id="{1B084641-655B-468F-A82C-FB187A1063F8}"/>
                  </a:ext>
                </a:extLst>
              </p:cNvPr>
              <p:cNvSpPr txBox="1">
                <a:spLocks noRot="1" noChangeAspect="1" noMove="1" noResize="1" noEditPoints="1" noAdjustHandles="1" noChangeArrowheads="1" noChangeShapeType="1" noTextEdit="1"/>
              </p:cNvSpPr>
              <p:nvPr/>
            </p:nvSpPr>
            <p:spPr>
              <a:xfrm>
                <a:off x="9621119" y="5743975"/>
                <a:ext cx="587124" cy="276999"/>
              </a:xfrm>
              <a:prstGeom prst="rect">
                <a:avLst/>
              </a:prstGeom>
              <a:blipFill>
                <a:blip r:embed="rId32"/>
                <a:stretch>
                  <a:fillRect l="-4124" r="-9278" b="-8696"/>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2858102A-E953-4005-8DB0-B457EDF2F886}"/>
                  </a:ext>
                </a:extLst>
              </p:cNvPr>
              <p:cNvSpPr txBox="1"/>
              <p:nvPr/>
            </p:nvSpPr>
            <p:spPr>
              <a:xfrm>
                <a:off x="8236833" y="6020974"/>
                <a:ext cx="28052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1" i="1" smtClean="0">
                          <a:latin typeface="Cambria Math" panose="02040503050406030204" pitchFamily="18" charset="0"/>
                        </a:rPr>
                        <m:t>𝑨</m:t>
                      </m:r>
                      <m:r>
                        <a:rPr lang="en-US" sz="1400" b="1" i="1" smtClean="0">
                          <a:latin typeface="Cambria Math" panose="02040503050406030204" pitchFamily="18" charset="0"/>
                        </a:rPr>
                        <m:t>𝟕</m:t>
                      </m:r>
                    </m:oMath>
                  </m:oMathPara>
                </a14:m>
                <a:endParaRPr lang="ru-RU" b="1" dirty="0"/>
              </a:p>
            </p:txBody>
          </p:sp>
        </mc:Choice>
        <mc:Fallback xmlns="">
          <p:sp>
            <p:nvSpPr>
              <p:cNvPr id="90" name="TextBox 89">
                <a:extLst>
                  <a:ext uri="{FF2B5EF4-FFF2-40B4-BE49-F238E27FC236}">
                    <a16:creationId xmlns:a16="http://schemas.microsoft.com/office/drawing/2014/main" id="{2858102A-E953-4005-8DB0-B457EDF2F886}"/>
                  </a:ext>
                </a:extLst>
              </p:cNvPr>
              <p:cNvSpPr txBox="1">
                <a:spLocks noRot="1" noChangeAspect="1" noMove="1" noResize="1" noEditPoints="1" noAdjustHandles="1" noChangeArrowheads="1" noChangeShapeType="1" noTextEdit="1"/>
              </p:cNvSpPr>
              <p:nvPr/>
            </p:nvSpPr>
            <p:spPr>
              <a:xfrm>
                <a:off x="8236833" y="6020974"/>
                <a:ext cx="280525" cy="215444"/>
              </a:xfrm>
              <a:prstGeom prst="rect">
                <a:avLst/>
              </a:prstGeom>
              <a:blipFill>
                <a:blip r:embed="rId33"/>
                <a:stretch>
                  <a:fillRect l="-10870" r="-10870" b="-8571"/>
                </a:stretch>
              </a:blipFill>
            </p:spPr>
            <p:txBody>
              <a:bodyPr/>
              <a:lstStyle/>
              <a:p>
                <a:r>
                  <a:rPr lang="ru-RU">
                    <a:noFill/>
                  </a:rPr>
                  <a:t> </a:t>
                </a:r>
              </a:p>
            </p:txBody>
          </p:sp>
        </mc:Fallback>
      </mc:AlternateContent>
      <p:cxnSp>
        <p:nvCxnSpPr>
          <p:cNvPr id="91" name="Прямая со стрелкой 90">
            <a:extLst>
              <a:ext uri="{FF2B5EF4-FFF2-40B4-BE49-F238E27FC236}">
                <a16:creationId xmlns:a16="http://schemas.microsoft.com/office/drawing/2014/main" id="{28A8B2A4-012E-4280-85A8-32AFFD19F764}"/>
              </a:ext>
            </a:extLst>
          </p:cNvPr>
          <p:cNvCxnSpPr>
            <a:cxnSpLocks/>
          </p:cNvCxnSpPr>
          <p:nvPr/>
        </p:nvCxnSpPr>
        <p:spPr>
          <a:xfrm flipV="1">
            <a:off x="8034677" y="5582447"/>
            <a:ext cx="739170" cy="1491"/>
          </a:xfrm>
          <a:prstGeom prst="straightConnector1">
            <a:avLst/>
          </a:prstGeom>
          <a:ln>
            <a:solidFill>
              <a:srgbClr val="CC3300"/>
            </a:solidFill>
            <a:headEnd type="triangle"/>
            <a:tailEnd type="triangle"/>
          </a:ln>
        </p:spPr>
        <p:style>
          <a:lnRef idx="2">
            <a:schemeClr val="dk1"/>
          </a:lnRef>
          <a:fillRef idx="0">
            <a:schemeClr val="dk1"/>
          </a:fillRef>
          <a:effectRef idx="1">
            <a:schemeClr val="dk1"/>
          </a:effectRef>
          <a:fontRef idx="minor">
            <a:schemeClr val="tx1"/>
          </a:fontRef>
        </p:style>
      </p:cxnSp>
      <p:cxnSp>
        <p:nvCxnSpPr>
          <p:cNvPr id="96" name="Прямая со стрелкой 95">
            <a:extLst>
              <a:ext uri="{FF2B5EF4-FFF2-40B4-BE49-F238E27FC236}">
                <a16:creationId xmlns:a16="http://schemas.microsoft.com/office/drawing/2014/main" id="{D20EC6C6-59AD-4F82-9A9E-6C903681FBDE}"/>
              </a:ext>
            </a:extLst>
          </p:cNvPr>
          <p:cNvCxnSpPr>
            <a:cxnSpLocks/>
          </p:cNvCxnSpPr>
          <p:nvPr/>
        </p:nvCxnSpPr>
        <p:spPr>
          <a:xfrm>
            <a:off x="8022081" y="6479309"/>
            <a:ext cx="1485566"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98" name="TextBox 97">
                <a:extLst>
                  <a:ext uri="{FF2B5EF4-FFF2-40B4-BE49-F238E27FC236}">
                    <a16:creationId xmlns:a16="http://schemas.microsoft.com/office/drawing/2014/main" id="{E784D318-D6D2-42D2-A886-13B6CE4A152D}"/>
                  </a:ext>
                </a:extLst>
              </p:cNvPr>
              <p:cNvSpPr txBox="1"/>
              <p:nvPr/>
            </p:nvSpPr>
            <p:spPr>
              <a:xfrm>
                <a:off x="8576821" y="6290024"/>
                <a:ext cx="320601"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1" i="1" smtClean="0">
                          <a:latin typeface="Cambria Math" panose="02040503050406030204" pitchFamily="18" charset="0"/>
                        </a:rPr>
                        <m:t>𝟐𝟏𝟎</m:t>
                      </m:r>
                    </m:oMath>
                  </m:oMathPara>
                </a14:m>
                <a:endParaRPr lang="ru-RU" sz="1600" b="1" dirty="0"/>
              </a:p>
            </p:txBody>
          </p:sp>
        </mc:Choice>
        <mc:Fallback xmlns="">
          <p:sp>
            <p:nvSpPr>
              <p:cNvPr id="98" name="TextBox 97">
                <a:extLst>
                  <a:ext uri="{FF2B5EF4-FFF2-40B4-BE49-F238E27FC236}">
                    <a16:creationId xmlns:a16="http://schemas.microsoft.com/office/drawing/2014/main" id="{E784D318-D6D2-42D2-A886-13B6CE4A152D}"/>
                  </a:ext>
                </a:extLst>
              </p:cNvPr>
              <p:cNvSpPr txBox="1">
                <a:spLocks noRot="1" noChangeAspect="1" noMove="1" noResize="1" noEditPoints="1" noAdjustHandles="1" noChangeArrowheads="1" noChangeShapeType="1" noTextEdit="1"/>
              </p:cNvSpPr>
              <p:nvPr/>
            </p:nvSpPr>
            <p:spPr>
              <a:xfrm>
                <a:off x="8576821" y="6290024"/>
                <a:ext cx="320601" cy="184666"/>
              </a:xfrm>
              <a:prstGeom prst="rect">
                <a:avLst/>
              </a:prstGeom>
              <a:blipFill>
                <a:blip r:embed="rId34"/>
                <a:stretch>
                  <a:fillRect l="-9434" r="-9434" b="-10000"/>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01" name="TextBox 100">
                <a:extLst>
                  <a:ext uri="{FF2B5EF4-FFF2-40B4-BE49-F238E27FC236}">
                    <a16:creationId xmlns:a16="http://schemas.microsoft.com/office/drawing/2014/main" id="{60AF6348-5E40-4DD3-96C7-8CE1A4A7DCEB}"/>
                  </a:ext>
                </a:extLst>
              </p:cNvPr>
              <p:cNvSpPr txBox="1"/>
              <p:nvPr/>
            </p:nvSpPr>
            <p:spPr>
              <a:xfrm>
                <a:off x="3101635" y="5761099"/>
                <a:ext cx="136736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210:2=105</m:t>
                      </m:r>
                    </m:oMath>
                  </m:oMathPara>
                </a14:m>
                <a:endParaRPr lang="ru-RU" dirty="0"/>
              </a:p>
            </p:txBody>
          </p:sp>
        </mc:Choice>
        <mc:Fallback xmlns="">
          <p:sp>
            <p:nvSpPr>
              <p:cNvPr id="101" name="TextBox 100">
                <a:extLst>
                  <a:ext uri="{FF2B5EF4-FFF2-40B4-BE49-F238E27FC236}">
                    <a16:creationId xmlns:a16="http://schemas.microsoft.com/office/drawing/2014/main" id="{60AF6348-5E40-4DD3-96C7-8CE1A4A7DCEB}"/>
                  </a:ext>
                </a:extLst>
              </p:cNvPr>
              <p:cNvSpPr txBox="1">
                <a:spLocks noRot="1" noChangeAspect="1" noMove="1" noResize="1" noEditPoints="1" noAdjustHandles="1" noChangeArrowheads="1" noChangeShapeType="1" noTextEdit="1"/>
              </p:cNvSpPr>
              <p:nvPr/>
            </p:nvSpPr>
            <p:spPr>
              <a:xfrm>
                <a:off x="3101635" y="5761099"/>
                <a:ext cx="1367362" cy="276999"/>
              </a:xfrm>
              <a:prstGeom prst="rect">
                <a:avLst/>
              </a:prstGeom>
              <a:blipFill>
                <a:blip r:embed="rId35"/>
                <a:stretch>
                  <a:fillRect l="-3125" r="-3571" b="-8696"/>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02" name="Прямоугольник 101">
                <a:extLst>
                  <a:ext uri="{FF2B5EF4-FFF2-40B4-BE49-F238E27FC236}">
                    <a16:creationId xmlns:a16="http://schemas.microsoft.com/office/drawing/2014/main" id="{6A800BB1-06BD-4B8A-A238-B41B3D99EA06}"/>
                  </a:ext>
                </a:extLst>
              </p:cNvPr>
              <p:cNvSpPr/>
              <p:nvPr/>
            </p:nvSpPr>
            <p:spPr>
              <a:xfrm>
                <a:off x="5080218" y="5944030"/>
                <a:ext cx="138691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u-RU" smtClean="0">
                          <a:latin typeface="Cambria Math" panose="02040503050406030204" pitchFamily="18" charset="0"/>
                        </a:rPr>
                        <m:t>Ответ:</m:t>
                      </m:r>
                      <m:r>
                        <a:rPr lang="en-US" b="1" i="0" smtClean="0">
                          <a:solidFill>
                            <a:srgbClr val="FF0000"/>
                          </a:solidFill>
                          <a:latin typeface="Cambria Math" panose="02040503050406030204" pitchFamily="18" charset="0"/>
                        </a:rPr>
                        <m:t>𝟏</m:t>
                      </m:r>
                      <m:r>
                        <a:rPr lang="ru-RU" b="1" i="0" smtClean="0">
                          <a:solidFill>
                            <a:srgbClr val="FF0000"/>
                          </a:solidFill>
                          <a:latin typeface="Cambria Math" panose="02040503050406030204" pitchFamily="18" charset="0"/>
                        </a:rPr>
                        <m:t>𝟎𝟓</m:t>
                      </m:r>
                    </m:oMath>
                  </m:oMathPara>
                </a14:m>
                <a:endParaRPr lang="ru-RU" b="1" dirty="0"/>
              </a:p>
            </p:txBody>
          </p:sp>
        </mc:Choice>
        <mc:Fallback xmlns="">
          <p:sp>
            <p:nvSpPr>
              <p:cNvPr id="102" name="Прямоугольник 101">
                <a:extLst>
                  <a:ext uri="{FF2B5EF4-FFF2-40B4-BE49-F238E27FC236}">
                    <a16:creationId xmlns:a16="http://schemas.microsoft.com/office/drawing/2014/main" id="{6A800BB1-06BD-4B8A-A238-B41B3D99EA06}"/>
                  </a:ext>
                </a:extLst>
              </p:cNvPr>
              <p:cNvSpPr>
                <a:spLocks noRot="1" noChangeAspect="1" noMove="1" noResize="1" noEditPoints="1" noAdjustHandles="1" noChangeArrowheads="1" noChangeShapeType="1" noTextEdit="1"/>
              </p:cNvSpPr>
              <p:nvPr/>
            </p:nvSpPr>
            <p:spPr>
              <a:xfrm>
                <a:off x="5080218" y="5944030"/>
                <a:ext cx="1386918" cy="369332"/>
              </a:xfrm>
              <a:prstGeom prst="rect">
                <a:avLst/>
              </a:prstGeom>
              <a:blipFill>
                <a:blip r:embed="rId36"/>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4289065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ircle(in)">
                                      <p:cBhvr>
                                        <p:cTn id="11" dur="2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2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21"/>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nodeType="click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circle(in)">
                                      <p:cBhvr>
                                        <p:cTn id="64" dur="2000"/>
                                        <p:tgtEl>
                                          <p:spTgt spid="30"/>
                                        </p:tgtEl>
                                      </p:cBhvr>
                                    </p:animEffect>
                                  </p:childTnLst>
                                </p:cTn>
                              </p:par>
                              <p:par>
                                <p:cTn id="65" presetID="6" presetClass="entr" presetSubtype="16"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circle(in)">
                                      <p:cBhvr>
                                        <p:cTn id="67" dur="2000"/>
                                        <p:tgtEl>
                                          <p:spTgt spid="35"/>
                                        </p:tgtEl>
                                      </p:cBhvr>
                                    </p:animEffect>
                                  </p:childTnLst>
                                </p:cTn>
                              </p:par>
                              <p:par>
                                <p:cTn id="68" presetID="6" presetClass="entr" presetSubtype="16" fill="hold" nodeType="with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circle(in)">
                                      <p:cBhvr>
                                        <p:cTn id="70" dur="2000"/>
                                        <p:tgtEl>
                                          <p:spTgt spid="32"/>
                                        </p:tgtEl>
                                      </p:cBhvr>
                                    </p:animEffect>
                                  </p:childTnLst>
                                </p:cTn>
                              </p:par>
                              <p:par>
                                <p:cTn id="71" presetID="6" presetClass="entr" presetSubtype="16"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circle(in)">
                                      <p:cBhvr>
                                        <p:cTn id="73" dur="2000"/>
                                        <p:tgtEl>
                                          <p:spTgt spid="34"/>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nodeType="clickEffect">
                                  <p:stCondLst>
                                    <p:cond delay="0"/>
                                  </p:stCondLst>
                                  <p:childTnLst>
                                    <p:set>
                                      <p:cBhvr>
                                        <p:cTn id="77" dur="1" fill="hold">
                                          <p:stCondLst>
                                            <p:cond delay="0"/>
                                          </p:stCondLst>
                                        </p:cTn>
                                        <p:tgtEl>
                                          <p:spTgt spid="28"/>
                                        </p:tgtEl>
                                        <p:attrNameLst>
                                          <p:attrName>style.visibility</p:attrName>
                                        </p:attrNameLst>
                                      </p:cBhvr>
                                      <p:to>
                                        <p:strVal val="visible"/>
                                      </p:to>
                                    </p:set>
                                    <p:anim calcmode="lin" valueType="num">
                                      <p:cBhvr>
                                        <p:cTn id="78" dur="500" fill="hold"/>
                                        <p:tgtEl>
                                          <p:spTgt spid="28"/>
                                        </p:tgtEl>
                                        <p:attrNameLst>
                                          <p:attrName>ppt_w</p:attrName>
                                        </p:attrNameLst>
                                      </p:cBhvr>
                                      <p:tavLst>
                                        <p:tav tm="0">
                                          <p:val>
                                            <p:fltVal val="0"/>
                                          </p:val>
                                        </p:tav>
                                        <p:tav tm="100000">
                                          <p:val>
                                            <p:strVal val="#ppt_w"/>
                                          </p:val>
                                        </p:tav>
                                      </p:tavLst>
                                    </p:anim>
                                    <p:anim calcmode="lin" valueType="num">
                                      <p:cBhvr>
                                        <p:cTn id="79" dur="500" fill="hold"/>
                                        <p:tgtEl>
                                          <p:spTgt spid="28"/>
                                        </p:tgtEl>
                                        <p:attrNameLst>
                                          <p:attrName>ppt_h</p:attrName>
                                        </p:attrNameLst>
                                      </p:cBhvr>
                                      <p:tavLst>
                                        <p:tav tm="0">
                                          <p:val>
                                            <p:fltVal val="0"/>
                                          </p:val>
                                        </p:tav>
                                        <p:tav tm="100000">
                                          <p:val>
                                            <p:strVal val="#ppt_h"/>
                                          </p:val>
                                        </p:tav>
                                      </p:tavLst>
                                    </p:anim>
                                    <p:animEffect transition="in" filter="fade">
                                      <p:cBhvr>
                                        <p:cTn id="80" dur="500"/>
                                        <p:tgtEl>
                                          <p:spTgt spid="28"/>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grpId="0" nodeType="click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39"/>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6" presetClass="entr" presetSubtype="16" fill="hold" grpId="0" nodeType="clickEffect">
                                  <p:stCondLst>
                                    <p:cond delay="0"/>
                                  </p:stCondLst>
                                  <p:childTnLst>
                                    <p:set>
                                      <p:cBhvr>
                                        <p:cTn id="95" dur="1" fill="hold">
                                          <p:stCondLst>
                                            <p:cond delay="0"/>
                                          </p:stCondLst>
                                        </p:cTn>
                                        <p:tgtEl>
                                          <p:spTgt spid="40"/>
                                        </p:tgtEl>
                                        <p:attrNameLst>
                                          <p:attrName>style.visibility</p:attrName>
                                        </p:attrNameLst>
                                      </p:cBhvr>
                                      <p:to>
                                        <p:strVal val="visible"/>
                                      </p:to>
                                    </p:set>
                                    <p:animEffect transition="in" filter="circle(in)">
                                      <p:cBhvr>
                                        <p:cTn id="96" dur="2000"/>
                                        <p:tgtEl>
                                          <p:spTgt spid="40"/>
                                        </p:tgtEl>
                                      </p:cBhvr>
                                    </p:animEffect>
                                  </p:childTnLst>
                                </p:cTn>
                              </p:par>
                              <p:par>
                                <p:cTn id="97" presetID="6" presetClass="entr" presetSubtype="16" fill="hold" nodeType="with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circle(in)">
                                      <p:cBhvr>
                                        <p:cTn id="99" dur="2000"/>
                                        <p:tgtEl>
                                          <p:spTgt spid="45"/>
                                        </p:tgtEl>
                                      </p:cBhvr>
                                    </p:animEffect>
                                  </p:childTnLst>
                                </p:cTn>
                              </p:par>
                              <p:par>
                                <p:cTn id="100" presetID="6" presetClass="entr" presetSubtype="16"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circle(in)">
                                      <p:cBhvr>
                                        <p:cTn id="102" dur="2000"/>
                                        <p:tgtEl>
                                          <p:spTgt spid="46"/>
                                        </p:tgtEl>
                                      </p:cBhvr>
                                    </p:animEffect>
                                  </p:childTnLst>
                                </p:cTn>
                              </p:par>
                              <p:par>
                                <p:cTn id="103" presetID="6" presetClass="entr" presetSubtype="16" fill="hold" grpId="0" nodeType="withEffect">
                                  <p:stCondLst>
                                    <p:cond delay="0"/>
                                  </p:stCondLst>
                                  <p:childTnLst>
                                    <p:set>
                                      <p:cBhvr>
                                        <p:cTn id="104" dur="1" fill="hold">
                                          <p:stCondLst>
                                            <p:cond delay="0"/>
                                          </p:stCondLst>
                                        </p:cTn>
                                        <p:tgtEl>
                                          <p:spTgt spid="52"/>
                                        </p:tgtEl>
                                        <p:attrNameLst>
                                          <p:attrName>style.visibility</p:attrName>
                                        </p:attrNameLst>
                                      </p:cBhvr>
                                      <p:to>
                                        <p:strVal val="visible"/>
                                      </p:to>
                                    </p:set>
                                    <p:animEffect transition="in" filter="circle(in)">
                                      <p:cBhvr>
                                        <p:cTn id="105" dur="2000"/>
                                        <p:tgtEl>
                                          <p:spTgt spid="52"/>
                                        </p:tgtEl>
                                      </p:cBhvr>
                                    </p:animEffect>
                                  </p:childTnLst>
                                </p:cTn>
                              </p:par>
                              <p:par>
                                <p:cTn id="106" presetID="6" presetClass="entr" presetSubtype="16" fill="hold" grpId="0" nodeType="withEffect">
                                  <p:stCondLst>
                                    <p:cond delay="0"/>
                                  </p:stCondLst>
                                  <p:childTnLst>
                                    <p:set>
                                      <p:cBhvr>
                                        <p:cTn id="107" dur="1" fill="hold">
                                          <p:stCondLst>
                                            <p:cond delay="0"/>
                                          </p:stCondLst>
                                        </p:cTn>
                                        <p:tgtEl>
                                          <p:spTgt spid="53"/>
                                        </p:tgtEl>
                                        <p:attrNameLst>
                                          <p:attrName>style.visibility</p:attrName>
                                        </p:attrNameLst>
                                      </p:cBhvr>
                                      <p:to>
                                        <p:strVal val="visible"/>
                                      </p:to>
                                    </p:set>
                                    <p:animEffect transition="in" filter="circle(in)">
                                      <p:cBhvr>
                                        <p:cTn id="108" dur="2000"/>
                                        <p:tgtEl>
                                          <p:spTgt spid="53"/>
                                        </p:tgtEl>
                                      </p:cBhvr>
                                    </p:animEffect>
                                  </p:childTnLst>
                                </p:cTn>
                              </p:par>
                            </p:childTnLst>
                          </p:cTn>
                        </p:par>
                      </p:childTnLst>
                    </p:cTn>
                  </p:par>
                  <p:par>
                    <p:cTn id="109" fill="hold">
                      <p:stCondLst>
                        <p:cond delay="indefinite"/>
                      </p:stCondLst>
                      <p:childTnLst>
                        <p:par>
                          <p:cTn id="110" fill="hold">
                            <p:stCondLst>
                              <p:cond delay="0"/>
                            </p:stCondLst>
                            <p:childTnLst>
                              <p:par>
                                <p:cTn id="111" presetID="53" presetClass="entr" presetSubtype="16" fill="hold" nodeType="clickEffect">
                                  <p:stCondLst>
                                    <p:cond delay="0"/>
                                  </p:stCondLst>
                                  <p:childTnLst>
                                    <p:set>
                                      <p:cBhvr>
                                        <p:cTn id="112" dur="1" fill="hold">
                                          <p:stCondLst>
                                            <p:cond delay="0"/>
                                          </p:stCondLst>
                                        </p:cTn>
                                        <p:tgtEl>
                                          <p:spTgt spid="55"/>
                                        </p:tgtEl>
                                        <p:attrNameLst>
                                          <p:attrName>style.visibility</p:attrName>
                                        </p:attrNameLst>
                                      </p:cBhvr>
                                      <p:to>
                                        <p:strVal val="visible"/>
                                      </p:to>
                                    </p:set>
                                    <p:anim calcmode="lin" valueType="num">
                                      <p:cBhvr>
                                        <p:cTn id="113" dur="500" fill="hold"/>
                                        <p:tgtEl>
                                          <p:spTgt spid="55"/>
                                        </p:tgtEl>
                                        <p:attrNameLst>
                                          <p:attrName>ppt_w</p:attrName>
                                        </p:attrNameLst>
                                      </p:cBhvr>
                                      <p:tavLst>
                                        <p:tav tm="0">
                                          <p:val>
                                            <p:fltVal val="0"/>
                                          </p:val>
                                        </p:tav>
                                        <p:tav tm="100000">
                                          <p:val>
                                            <p:strVal val="#ppt_w"/>
                                          </p:val>
                                        </p:tav>
                                      </p:tavLst>
                                    </p:anim>
                                    <p:anim calcmode="lin" valueType="num">
                                      <p:cBhvr>
                                        <p:cTn id="114" dur="500" fill="hold"/>
                                        <p:tgtEl>
                                          <p:spTgt spid="55"/>
                                        </p:tgtEl>
                                        <p:attrNameLst>
                                          <p:attrName>ppt_h</p:attrName>
                                        </p:attrNameLst>
                                      </p:cBhvr>
                                      <p:tavLst>
                                        <p:tav tm="0">
                                          <p:val>
                                            <p:fltVal val="0"/>
                                          </p:val>
                                        </p:tav>
                                        <p:tav tm="100000">
                                          <p:val>
                                            <p:strVal val="#ppt_h"/>
                                          </p:val>
                                        </p:tav>
                                      </p:tavLst>
                                    </p:anim>
                                    <p:animEffect transition="in" filter="fade">
                                      <p:cBhvr>
                                        <p:cTn id="115" dur="500"/>
                                        <p:tgtEl>
                                          <p:spTgt spid="55"/>
                                        </p:tgtEl>
                                      </p:cBhvr>
                                    </p:animEffect>
                                  </p:childTnLst>
                                </p:cTn>
                              </p:par>
                              <p:par>
                                <p:cTn id="116" presetID="22" presetClass="entr" presetSubtype="4" fill="hold" nodeType="withEffect">
                                  <p:stCondLst>
                                    <p:cond delay="0"/>
                                  </p:stCondLst>
                                  <p:childTnLst>
                                    <p:set>
                                      <p:cBhvr>
                                        <p:cTn id="117" dur="1" fill="hold">
                                          <p:stCondLst>
                                            <p:cond delay="0"/>
                                          </p:stCondLst>
                                        </p:cTn>
                                        <p:tgtEl>
                                          <p:spTgt spid="57"/>
                                        </p:tgtEl>
                                        <p:attrNameLst>
                                          <p:attrName>style.visibility</p:attrName>
                                        </p:attrNameLst>
                                      </p:cBhvr>
                                      <p:to>
                                        <p:strVal val="visible"/>
                                      </p:to>
                                    </p:set>
                                    <p:animEffect transition="in" filter="wipe(down)">
                                      <p:cBhvr>
                                        <p:cTn id="118" dur="500"/>
                                        <p:tgtEl>
                                          <p:spTgt spid="57"/>
                                        </p:tgtEl>
                                      </p:cBhvr>
                                    </p:animEffect>
                                  </p:childTnLst>
                                </p:cTn>
                              </p:par>
                              <p:par>
                                <p:cTn id="119" presetID="22" presetClass="entr" presetSubtype="4"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Effect transition="in" filter="wipe(down)">
                                      <p:cBhvr>
                                        <p:cTn id="121" dur="500"/>
                                        <p:tgtEl>
                                          <p:spTgt spid="58"/>
                                        </p:tgtEl>
                                      </p:cBhvr>
                                    </p:animEffect>
                                  </p:childTnLst>
                                </p:cTn>
                              </p:par>
                            </p:childTnLst>
                          </p:cTn>
                        </p:par>
                      </p:childTnLst>
                    </p:cTn>
                  </p:par>
                  <p:par>
                    <p:cTn id="122" fill="hold">
                      <p:stCondLst>
                        <p:cond delay="indefinite"/>
                      </p:stCondLst>
                      <p:childTnLst>
                        <p:par>
                          <p:cTn id="123" fill="hold">
                            <p:stCondLst>
                              <p:cond delay="0"/>
                            </p:stCondLst>
                            <p:childTnLst>
                              <p:par>
                                <p:cTn id="124" presetID="1" presetClass="entr" presetSubtype="0" fill="hold" grpId="0" nodeType="clickEffect">
                                  <p:stCondLst>
                                    <p:cond delay="0"/>
                                  </p:stCondLst>
                                  <p:childTnLst>
                                    <p:set>
                                      <p:cBhvr>
                                        <p:cTn id="125" dur="1" fill="hold">
                                          <p:stCondLst>
                                            <p:cond delay="0"/>
                                          </p:stCondLst>
                                        </p:cTn>
                                        <p:tgtEl>
                                          <p:spTgt spid="59"/>
                                        </p:tgtEl>
                                        <p:attrNameLst>
                                          <p:attrName>style.visibility</p:attrName>
                                        </p:attrNameLst>
                                      </p:cBhvr>
                                      <p:to>
                                        <p:strVal val="visible"/>
                                      </p:to>
                                    </p:set>
                                  </p:childTnLst>
                                </p:cTn>
                              </p:par>
                            </p:childTnLst>
                          </p:cTn>
                        </p:par>
                      </p:childTnLst>
                    </p:cTn>
                  </p:par>
                  <p:par>
                    <p:cTn id="126" fill="hold">
                      <p:stCondLst>
                        <p:cond delay="indefinite"/>
                      </p:stCondLst>
                      <p:childTnLst>
                        <p:par>
                          <p:cTn id="127" fill="hold">
                            <p:stCondLst>
                              <p:cond delay="0"/>
                            </p:stCondLst>
                            <p:childTnLst>
                              <p:par>
                                <p:cTn id="128" presetID="53" presetClass="entr" presetSubtype="16" fill="hold" grpId="0" nodeType="clickEffect">
                                  <p:stCondLst>
                                    <p:cond delay="0"/>
                                  </p:stCondLst>
                                  <p:childTnLst>
                                    <p:set>
                                      <p:cBhvr>
                                        <p:cTn id="129" dur="1" fill="hold">
                                          <p:stCondLst>
                                            <p:cond delay="0"/>
                                          </p:stCondLst>
                                        </p:cTn>
                                        <p:tgtEl>
                                          <p:spTgt spid="54"/>
                                        </p:tgtEl>
                                        <p:attrNameLst>
                                          <p:attrName>style.visibility</p:attrName>
                                        </p:attrNameLst>
                                      </p:cBhvr>
                                      <p:to>
                                        <p:strVal val="visible"/>
                                      </p:to>
                                    </p:set>
                                    <p:anim calcmode="lin" valueType="num">
                                      <p:cBhvr>
                                        <p:cTn id="130" dur="500" fill="hold"/>
                                        <p:tgtEl>
                                          <p:spTgt spid="54"/>
                                        </p:tgtEl>
                                        <p:attrNameLst>
                                          <p:attrName>ppt_w</p:attrName>
                                        </p:attrNameLst>
                                      </p:cBhvr>
                                      <p:tavLst>
                                        <p:tav tm="0">
                                          <p:val>
                                            <p:fltVal val="0"/>
                                          </p:val>
                                        </p:tav>
                                        <p:tav tm="100000">
                                          <p:val>
                                            <p:strVal val="#ppt_w"/>
                                          </p:val>
                                        </p:tav>
                                      </p:tavLst>
                                    </p:anim>
                                    <p:anim calcmode="lin" valueType="num">
                                      <p:cBhvr>
                                        <p:cTn id="131" dur="500" fill="hold"/>
                                        <p:tgtEl>
                                          <p:spTgt spid="54"/>
                                        </p:tgtEl>
                                        <p:attrNameLst>
                                          <p:attrName>ppt_h</p:attrName>
                                        </p:attrNameLst>
                                      </p:cBhvr>
                                      <p:tavLst>
                                        <p:tav tm="0">
                                          <p:val>
                                            <p:fltVal val="0"/>
                                          </p:val>
                                        </p:tav>
                                        <p:tav tm="100000">
                                          <p:val>
                                            <p:strVal val="#ppt_h"/>
                                          </p:val>
                                        </p:tav>
                                      </p:tavLst>
                                    </p:anim>
                                    <p:animEffect transition="in" filter="fade">
                                      <p:cBhvr>
                                        <p:cTn id="132" dur="500"/>
                                        <p:tgtEl>
                                          <p:spTgt spid="54"/>
                                        </p:tgtEl>
                                      </p:cBhvr>
                                    </p:animEffec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60"/>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22" presetClass="entr" presetSubtype="4" fill="hold" grpId="0" nodeType="clickEffect">
                                  <p:stCondLst>
                                    <p:cond delay="0"/>
                                  </p:stCondLst>
                                  <p:childTnLst>
                                    <p:set>
                                      <p:cBhvr>
                                        <p:cTn id="140" dur="1" fill="hold">
                                          <p:stCondLst>
                                            <p:cond delay="0"/>
                                          </p:stCondLst>
                                        </p:cTn>
                                        <p:tgtEl>
                                          <p:spTgt spid="61"/>
                                        </p:tgtEl>
                                        <p:attrNameLst>
                                          <p:attrName>style.visibility</p:attrName>
                                        </p:attrNameLst>
                                      </p:cBhvr>
                                      <p:to>
                                        <p:strVal val="visible"/>
                                      </p:to>
                                    </p:set>
                                    <p:animEffect transition="in" filter="wipe(down)">
                                      <p:cBhvr>
                                        <p:cTn id="141" dur="500"/>
                                        <p:tgtEl>
                                          <p:spTgt spid="61"/>
                                        </p:tgtEl>
                                      </p:cBhvr>
                                    </p:animEffect>
                                  </p:childTnLst>
                                </p:cTn>
                              </p:par>
                              <p:par>
                                <p:cTn id="142" presetID="1" presetClass="entr" presetSubtype="0" fill="hold" grpId="0" nodeType="withEffect">
                                  <p:stCondLst>
                                    <p:cond delay="0"/>
                                  </p:stCondLst>
                                  <p:childTnLst>
                                    <p:set>
                                      <p:cBhvr>
                                        <p:cTn id="143" dur="1" fill="hold">
                                          <p:stCondLst>
                                            <p:cond delay="0"/>
                                          </p:stCondLst>
                                        </p:cTn>
                                        <p:tgtEl>
                                          <p:spTgt spid="62"/>
                                        </p:tgtEl>
                                        <p:attrNameLst>
                                          <p:attrName>style.visibility</p:attrName>
                                        </p:attrNameLst>
                                      </p:cBhvr>
                                      <p:to>
                                        <p:strVal val="visible"/>
                                      </p:to>
                                    </p:set>
                                  </p:childTnLst>
                                </p:cTn>
                              </p:par>
                            </p:childTnLst>
                          </p:cTn>
                        </p:par>
                      </p:childTnLst>
                    </p:cTn>
                  </p:par>
                  <p:par>
                    <p:cTn id="144" fill="hold">
                      <p:stCondLst>
                        <p:cond delay="indefinite"/>
                      </p:stCondLst>
                      <p:childTnLst>
                        <p:par>
                          <p:cTn id="145" fill="hold">
                            <p:stCondLst>
                              <p:cond delay="0"/>
                            </p:stCondLst>
                            <p:childTnLst>
                              <p:par>
                                <p:cTn id="146" presetID="21" presetClass="entr" presetSubtype="1" fill="hold" nodeType="clickEffect">
                                  <p:stCondLst>
                                    <p:cond delay="0"/>
                                  </p:stCondLst>
                                  <p:childTnLst>
                                    <p:set>
                                      <p:cBhvr>
                                        <p:cTn id="147" dur="1" fill="hold">
                                          <p:stCondLst>
                                            <p:cond delay="0"/>
                                          </p:stCondLst>
                                        </p:cTn>
                                        <p:tgtEl>
                                          <p:spTgt spid="63"/>
                                        </p:tgtEl>
                                        <p:attrNameLst>
                                          <p:attrName>style.visibility</p:attrName>
                                        </p:attrNameLst>
                                      </p:cBhvr>
                                      <p:to>
                                        <p:strVal val="visible"/>
                                      </p:to>
                                    </p:set>
                                    <p:animEffect transition="in" filter="wheel(1)">
                                      <p:cBhvr>
                                        <p:cTn id="148" dur="2000"/>
                                        <p:tgtEl>
                                          <p:spTgt spid="63"/>
                                        </p:tgtEl>
                                      </p:cBhvr>
                                    </p:animEffec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grpId="0" nodeType="clickEffect">
                                  <p:stCondLst>
                                    <p:cond delay="0"/>
                                  </p:stCondLst>
                                  <p:childTnLst>
                                    <p:set>
                                      <p:cBhvr>
                                        <p:cTn id="152" dur="1" fill="hold">
                                          <p:stCondLst>
                                            <p:cond delay="0"/>
                                          </p:stCondLst>
                                        </p:cTn>
                                        <p:tgtEl>
                                          <p:spTgt spid="64"/>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6" presetClass="entr" presetSubtype="16" fill="hold" nodeType="clickEffect">
                                  <p:stCondLst>
                                    <p:cond delay="0"/>
                                  </p:stCondLst>
                                  <p:childTnLst>
                                    <p:set>
                                      <p:cBhvr>
                                        <p:cTn id="156" dur="1" fill="hold">
                                          <p:stCondLst>
                                            <p:cond delay="0"/>
                                          </p:stCondLst>
                                        </p:cTn>
                                        <p:tgtEl>
                                          <p:spTgt spid="65"/>
                                        </p:tgtEl>
                                        <p:attrNameLst>
                                          <p:attrName>style.visibility</p:attrName>
                                        </p:attrNameLst>
                                      </p:cBhvr>
                                      <p:to>
                                        <p:strVal val="visible"/>
                                      </p:to>
                                    </p:set>
                                    <p:animEffect transition="in" filter="circle(in)">
                                      <p:cBhvr>
                                        <p:cTn id="157" dur="2000"/>
                                        <p:tgtEl>
                                          <p:spTgt spid="65"/>
                                        </p:tgtEl>
                                      </p:cBhvr>
                                    </p:animEffect>
                                  </p:childTnLst>
                                </p:cTn>
                              </p:par>
                            </p:childTnLst>
                          </p:cTn>
                        </p:par>
                      </p:childTnLst>
                    </p:cTn>
                  </p:par>
                  <p:par>
                    <p:cTn id="158" fill="hold">
                      <p:stCondLst>
                        <p:cond delay="indefinite"/>
                      </p:stCondLst>
                      <p:childTnLst>
                        <p:par>
                          <p:cTn id="159" fill="hold">
                            <p:stCondLst>
                              <p:cond delay="0"/>
                            </p:stCondLst>
                            <p:childTnLst>
                              <p:par>
                                <p:cTn id="160" presetID="6" presetClass="entr" presetSubtype="16" fill="hold" nodeType="clickEffect">
                                  <p:stCondLst>
                                    <p:cond delay="0"/>
                                  </p:stCondLst>
                                  <p:childTnLst>
                                    <p:set>
                                      <p:cBhvr>
                                        <p:cTn id="161" dur="1" fill="hold">
                                          <p:stCondLst>
                                            <p:cond delay="0"/>
                                          </p:stCondLst>
                                        </p:cTn>
                                        <p:tgtEl>
                                          <p:spTgt spid="74"/>
                                        </p:tgtEl>
                                        <p:attrNameLst>
                                          <p:attrName>style.visibility</p:attrName>
                                        </p:attrNameLst>
                                      </p:cBhvr>
                                      <p:to>
                                        <p:strVal val="visible"/>
                                      </p:to>
                                    </p:set>
                                    <p:animEffect transition="in" filter="circle(in)">
                                      <p:cBhvr>
                                        <p:cTn id="162" dur="2000"/>
                                        <p:tgtEl>
                                          <p:spTgt spid="74"/>
                                        </p:tgtEl>
                                      </p:cBhvr>
                                    </p:animEffect>
                                  </p:childTnLst>
                                </p:cTn>
                              </p:par>
                              <p:par>
                                <p:cTn id="163" presetID="6" presetClass="entr" presetSubtype="16" fill="hold" grpId="0" nodeType="withEffect">
                                  <p:stCondLst>
                                    <p:cond delay="0"/>
                                  </p:stCondLst>
                                  <p:childTnLst>
                                    <p:set>
                                      <p:cBhvr>
                                        <p:cTn id="164" dur="1" fill="hold">
                                          <p:stCondLst>
                                            <p:cond delay="0"/>
                                          </p:stCondLst>
                                        </p:cTn>
                                        <p:tgtEl>
                                          <p:spTgt spid="70"/>
                                        </p:tgtEl>
                                        <p:attrNameLst>
                                          <p:attrName>style.visibility</p:attrName>
                                        </p:attrNameLst>
                                      </p:cBhvr>
                                      <p:to>
                                        <p:strVal val="visible"/>
                                      </p:to>
                                    </p:set>
                                    <p:animEffect transition="in" filter="circle(in)">
                                      <p:cBhvr>
                                        <p:cTn id="165" dur="2000"/>
                                        <p:tgtEl>
                                          <p:spTgt spid="70"/>
                                        </p:tgtEl>
                                      </p:cBhvr>
                                    </p:animEffect>
                                  </p:childTnLst>
                                </p:cTn>
                              </p:par>
                            </p:childTnLst>
                          </p:cTn>
                        </p:par>
                      </p:childTnLst>
                    </p:cTn>
                  </p:par>
                  <p:par>
                    <p:cTn id="166" fill="hold">
                      <p:stCondLst>
                        <p:cond delay="indefinite"/>
                      </p:stCondLst>
                      <p:childTnLst>
                        <p:par>
                          <p:cTn id="167" fill="hold">
                            <p:stCondLst>
                              <p:cond delay="0"/>
                            </p:stCondLst>
                            <p:childTnLst>
                              <p:par>
                                <p:cTn id="168" presetID="22" presetClass="entr" presetSubtype="4" fill="hold" grpId="0" nodeType="clickEffect">
                                  <p:stCondLst>
                                    <p:cond delay="0"/>
                                  </p:stCondLst>
                                  <p:childTnLst>
                                    <p:set>
                                      <p:cBhvr>
                                        <p:cTn id="169" dur="1" fill="hold">
                                          <p:stCondLst>
                                            <p:cond delay="0"/>
                                          </p:stCondLst>
                                        </p:cTn>
                                        <p:tgtEl>
                                          <p:spTgt spid="68"/>
                                        </p:tgtEl>
                                        <p:attrNameLst>
                                          <p:attrName>style.visibility</p:attrName>
                                        </p:attrNameLst>
                                      </p:cBhvr>
                                      <p:to>
                                        <p:strVal val="visible"/>
                                      </p:to>
                                    </p:set>
                                    <p:animEffect transition="in" filter="wipe(down)">
                                      <p:cBhvr>
                                        <p:cTn id="170" dur="500"/>
                                        <p:tgtEl>
                                          <p:spTgt spid="68"/>
                                        </p:tgtEl>
                                      </p:cBhvr>
                                    </p:animEffect>
                                  </p:childTnLst>
                                </p:cTn>
                              </p:par>
                            </p:childTnLst>
                          </p:cTn>
                        </p:par>
                      </p:childTnLst>
                    </p:cTn>
                  </p:par>
                  <p:par>
                    <p:cTn id="171" fill="hold">
                      <p:stCondLst>
                        <p:cond delay="indefinite"/>
                      </p:stCondLst>
                      <p:childTnLst>
                        <p:par>
                          <p:cTn id="172" fill="hold">
                            <p:stCondLst>
                              <p:cond delay="0"/>
                            </p:stCondLst>
                            <p:childTnLst>
                              <p:par>
                                <p:cTn id="173" presetID="53" presetClass="entr" presetSubtype="16" fill="hold" grpId="0" nodeType="click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par>
                    <p:cTn id="178" fill="hold">
                      <p:stCondLst>
                        <p:cond delay="indefinite"/>
                      </p:stCondLst>
                      <p:childTnLst>
                        <p:par>
                          <p:cTn id="179" fill="hold">
                            <p:stCondLst>
                              <p:cond delay="0"/>
                            </p:stCondLst>
                            <p:childTnLst>
                              <p:par>
                                <p:cTn id="180" presetID="1" presetClass="entr" presetSubtype="0" fill="hold" grpId="0" nodeType="clickEffect">
                                  <p:stCondLst>
                                    <p:cond delay="0"/>
                                  </p:stCondLst>
                                  <p:childTnLst>
                                    <p:set>
                                      <p:cBhvr>
                                        <p:cTn id="181" dur="1" fill="hold">
                                          <p:stCondLst>
                                            <p:cond delay="0"/>
                                          </p:stCondLst>
                                        </p:cTn>
                                        <p:tgtEl>
                                          <p:spTgt spid="77"/>
                                        </p:tgtEl>
                                        <p:attrNameLst>
                                          <p:attrName>style.visibility</p:attrName>
                                        </p:attrNameLst>
                                      </p:cBhvr>
                                      <p:to>
                                        <p:strVal val="visible"/>
                                      </p:to>
                                    </p:set>
                                  </p:childTnLst>
                                </p:cTn>
                              </p:par>
                            </p:childTnLst>
                          </p:cTn>
                        </p:par>
                      </p:childTnLst>
                    </p:cTn>
                  </p:par>
                  <p:par>
                    <p:cTn id="182" fill="hold">
                      <p:stCondLst>
                        <p:cond delay="indefinite"/>
                      </p:stCondLst>
                      <p:childTnLst>
                        <p:par>
                          <p:cTn id="183" fill="hold">
                            <p:stCondLst>
                              <p:cond delay="0"/>
                            </p:stCondLst>
                            <p:childTnLst>
                              <p:par>
                                <p:cTn id="184" presetID="22" presetClass="entr" presetSubtype="4" fill="hold" grpId="0" nodeType="clickEffect">
                                  <p:stCondLst>
                                    <p:cond delay="0"/>
                                  </p:stCondLst>
                                  <p:childTnLst>
                                    <p:set>
                                      <p:cBhvr>
                                        <p:cTn id="185" dur="1" fill="hold">
                                          <p:stCondLst>
                                            <p:cond delay="0"/>
                                          </p:stCondLst>
                                        </p:cTn>
                                        <p:tgtEl>
                                          <p:spTgt spid="78"/>
                                        </p:tgtEl>
                                        <p:attrNameLst>
                                          <p:attrName>style.visibility</p:attrName>
                                        </p:attrNameLst>
                                      </p:cBhvr>
                                      <p:to>
                                        <p:strVal val="visible"/>
                                      </p:to>
                                    </p:set>
                                    <p:animEffect transition="in" filter="wipe(down)">
                                      <p:cBhvr>
                                        <p:cTn id="186" dur="500"/>
                                        <p:tgtEl>
                                          <p:spTgt spid="78"/>
                                        </p:tgtEl>
                                      </p:cBhvr>
                                    </p:animEffect>
                                  </p:childTnLst>
                                </p:cTn>
                              </p:par>
                              <p:par>
                                <p:cTn id="187" presetID="22" presetClass="entr" presetSubtype="4" fill="hold" grpId="0" nodeType="withEffect">
                                  <p:stCondLst>
                                    <p:cond delay="0"/>
                                  </p:stCondLst>
                                  <p:childTnLst>
                                    <p:set>
                                      <p:cBhvr>
                                        <p:cTn id="188" dur="1" fill="hold">
                                          <p:stCondLst>
                                            <p:cond delay="0"/>
                                          </p:stCondLst>
                                        </p:cTn>
                                        <p:tgtEl>
                                          <p:spTgt spid="85"/>
                                        </p:tgtEl>
                                        <p:attrNameLst>
                                          <p:attrName>style.visibility</p:attrName>
                                        </p:attrNameLst>
                                      </p:cBhvr>
                                      <p:to>
                                        <p:strVal val="visible"/>
                                      </p:to>
                                    </p:set>
                                    <p:animEffect transition="in" filter="wipe(down)">
                                      <p:cBhvr>
                                        <p:cTn id="189" dur="500"/>
                                        <p:tgtEl>
                                          <p:spTgt spid="85"/>
                                        </p:tgtEl>
                                      </p:cBhvr>
                                    </p:animEffect>
                                  </p:childTnLst>
                                </p:cTn>
                              </p:par>
                            </p:childTnLst>
                          </p:cTn>
                        </p:par>
                      </p:childTnLst>
                    </p:cTn>
                  </p:par>
                  <p:par>
                    <p:cTn id="190" fill="hold">
                      <p:stCondLst>
                        <p:cond delay="indefinite"/>
                      </p:stCondLst>
                      <p:childTnLst>
                        <p:par>
                          <p:cTn id="191" fill="hold">
                            <p:stCondLst>
                              <p:cond delay="0"/>
                            </p:stCondLst>
                            <p:childTnLst>
                              <p:par>
                                <p:cTn id="192" presetID="21" presetClass="entr" presetSubtype="1" fill="hold" nodeType="clickEffect">
                                  <p:stCondLst>
                                    <p:cond delay="0"/>
                                  </p:stCondLst>
                                  <p:childTnLst>
                                    <p:set>
                                      <p:cBhvr>
                                        <p:cTn id="193" dur="1" fill="hold">
                                          <p:stCondLst>
                                            <p:cond delay="0"/>
                                          </p:stCondLst>
                                        </p:cTn>
                                        <p:tgtEl>
                                          <p:spTgt spid="79"/>
                                        </p:tgtEl>
                                        <p:attrNameLst>
                                          <p:attrName>style.visibility</p:attrName>
                                        </p:attrNameLst>
                                      </p:cBhvr>
                                      <p:to>
                                        <p:strVal val="visible"/>
                                      </p:to>
                                    </p:set>
                                    <p:animEffect transition="in" filter="wheel(1)">
                                      <p:cBhvr>
                                        <p:cTn id="194" dur="2000"/>
                                        <p:tgtEl>
                                          <p:spTgt spid="79"/>
                                        </p:tgtEl>
                                      </p:cBhvr>
                                    </p:animEffect>
                                  </p:childTnLst>
                                </p:cTn>
                              </p:par>
                              <p:par>
                                <p:cTn id="195" presetID="21" presetClass="entr" presetSubtype="1" fill="hold" nodeType="withEffect">
                                  <p:stCondLst>
                                    <p:cond delay="0"/>
                                  </p:stCondLst>
                                  <p:childTnLst>
                                    <p:set>
                                      <p:cBhvr>
                                        <p:cTn id="196" dur="1" fill="hold">
                                          <p:stCondLst>
                                            <p:cond delay="0"/>
                                          </p:stCondLst>
                                        </p:cTn>
                                        <p:tgtEl>
                                          <p:spTgt spid="82"/>
                                        </p:tgtEl>
                                        <p:attrNameLst>
                                          <p:attrName>style.visibility</p:attrName>
                                        </p:attrNameLst>
                                      </p:cBhvr>
                                      <p:to>
                                        <p:strVal val="visible"/>
                                      </p:to>
                                    </p:set>
                                    <p:animEffect transition="in" filter="wheel(1)">
                                      <p:cBhvr>
                                        <p:cTn id="197" dur="2000"/>
                                        <p:tgtEl>
                                          <p:spTgt spid="82"/>
                                        </p:tgtEl>
                                      </p:cBhvr>
                                    </p:animEffect>
                                  </p:childTnLst>
                                </p:cTn>
                              </p:par>
                            </p:childTnLst>
                          </p:cTn>
                        </p:par>
                      </p:childTnLst>
                    </p:cTn>
                  </p:par>
                  <p:par>
                    <p:cTn id="198" fill="hold">
                      <p:stCondLst>
                        <p:cond delay="indefinite"/>
                      </p:stCondLst>
                      <p:childTnLst>
                        <p:par>
                          <p:cTn id="199" fill="hold">
                            <p:stCondLst>
                              <p:cond delay="0"/>
                            </p:stCondLst>
                            <p:childTnLst>
                              <p:par>
                                <p:cTn id="200" presetID="2" presetClass="entr" presetSubtype="4" fill="hold" grpId="0" nodeType="clickEffect">
                                  <p:stCondLst>
                                    <p:cond delay="0"/>
                                  </p:stCondLst>
                                  <p:childTnLst>
                                    <p:set>
                                      <p:cBhvr>
                                        <p:cTn id="201" dur="1" fill="hold">
                                          <p:stCondLst>
                                            <p:cond delay="0"/>
                                          </p:stCondLst>
                                        </p:cTn>
                                        <p:tgtEl>
                                          <p:spTgt spid="90"/>
                                        </p:tgtEl>
                                        <p:attrNameLst>
                                          <p:attrName>style.visibility</p:attrName>
                                        </p:attrNameLst>
                                      </p:cBhvr>
                                      <p:to>
                                        <p:strVal val="visible"/>
                                      </p:to>
                                    </p:set>
                                    <p:anim calcmode="lin" valueType="num">
                                      <p:cBhvr additive="base">
                                        <p:cTn id="202" dur="500" fill="hold"/>
                                        <p:tgtEl>
                                          <p:spTgt spid="90"/>
                                        </p:tgtEl>
                                        <p:attrNameLst>
                                          <p:attrName>ppt_x</p:attrName>
                                        </p:attrNameLst>
                                      </p:cBhvr>
                                      <p:tavLst>
                                        <p:tav tm="0">
                                          <p:val>
                                            <p:strVal val="#ppt_x"/>
                                          </p:val>
                                        </p:tav>
                                        <p:tav tm="100000">
                                          <p:val>
                                            <p:strVal val="#ppt_x"/>
                                          </p:val>
                                        </p:tav>
                                      </p:tavLst>
                                    </p:anim>
                                    <p:anim calcmode="lin" valueType="num">
                                      <p:cBhvr additive="base">
                                        <p:cTn id="203"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par>
                    <p:cTn id="204" fill="hold">
                      <p:stCondLst>
                        <p:cond delay="indefinite"/>
                      </p:stCondLst>
                      <p:childTnLst>
                        <p:par>
                          <p:cTn id="205" fill="hold">
                            <p:stCondLst>
                              <p:cond delay="0"/>
                            </p:stCondLst>
                            <p:childTnLst>
                              <p:par>
                                <p:cTn id="206" presetID="53" presetClass="entr" presetSubtype="16" fill="hold" nodeType="clickEffect">
                                  <p:stCondLst>
                                    <p:cond delay="0"/>
                                  </p:stCondLst>
                                  <p:childTnLst>
                                    <p:set>
                                      <p:cBhvr>
                                        <p:cTn id="207" dur="1" fill="hold">
                                          <p:stCondLst>
                                            <p:cond delay="0"/>
                                          </p:stCondLst>
                                        </p:cTn>
                                        <p:tgtEl>
                                          <p:spTgt spid="91"/>
                                        </p:tgtEl>
                                        <p:attrNameLst>
                                          <p:attrName>style.visibility</p:attrName>
                                        </p:attrNameLst>
                                      </p:cBhvr>
                                      <p:to>
                                        <p:strVal val="visible"/>
                                      </p:to>
                                    </p:set>
                                    <p:anim calcmode="lin" valueType="num">
                                      <p:cBhvr>
                                        <p:cTn id="208" dur="500" fill="hold"/>
                                        <p:tgtEl>
                                          <p:spTgt spid="91"/>
                                        </p:tgtEl>
                                        <p:attrNameLst>
                                          <p:attrName>ppt_w</p:attrName>
                                        </p:attrNameLst>
                                      </p:cBhvr>
                                      <p:tavLst>
                                        <p:tav tm="0">
                                          <p:val>
                                            <p:fltVal val="0"/>
                                          </p:val>
                                        </p:tav>
                                        <p:tav tm="100000">
                                          <p:val>
                                            <p:strVal val="#ppt_w"/>
                                          </p:val>
                                        </p:tav>
                                      </p:tavLst>
                                    </p:anim>
                                    <p:anim calcmode="lin" valueType="num">
                                      <p:cBhvr>
                                        <p:cTn id="209" dur="500" fill="hold"/>
                                        <p:tgtEl>
                                          <p:spTgt spid="91"/>
                                        </p:tgtEl>
                                        <p:attrNameLst>
                                          <p:attrName>ppt_h</p:attrName>
                                        </p:attrNameLst>
                                      </p:cBhvr>
                                      <p:tavLst>
                                        <p:tav tm="0">
                                          <p:val>
                                            <p:fltVal val="0"/>
                                          </p:val>
                                        </p:tav>
                                        <p:tav tm="100000">
                                          <p:val>
                                            <p:strVal val="#ppt_h"/>
                                          </p:val>
                                        </p:tav>
                                      </p:tavLst>
                                    </p:anim>
                                    <p:animEffect transition="in" filter="fade">
                                      <p:cBhvr>
                                        <p:cTn id="210" dur="500"/>
                                        <p:tgtEl>
                                          <p:spTgt spid="91"/>
                                        </p:tgtEl>
                                      </p:cBhvr>
                                    </p:animEffect>
                                  </p:childTnLst>
                                </p:cTn>
                              </p:par>
                            </p:childTnLst>
                          </p:cTn>
                        </p:par>
                      </p:childTnLst>
                    </p:cTn>
                  </p:par>
                  <p:par>
                    <p:cTn id="211" fill="hold">
                      <p:stCondLst>
                        <p:cond delay="indefinite"/>
                      </p:stCondLst>
                      <p:childTnLst>
                        <p:par>
                          <p:cTn id="212" fill="hold">
                            <p:stCondLst>
                              <p:cond delay="0"/>
                            </p:stCondLst>
                            <p:childTnLst>
                              <p:par>
                                <p:cTn id="213" presetID="1" presetClass="entr" presetSubtype="0" fill="hold" grpId="0" nodeType="clickEffect">
                                  <p:stCondLst>
                                    <p:cond delay="0"/>
                                  </p:stCondLst>
                                  <p:childTnLst>
                                    <p:set>
                                      <p:cBhvr>
                                        <p:cTn id="214" dur="1" fill="hold">
                                          <p:stCondLst>
                                            <p:cond delay="0"/>
                                          </p:stCondLst>
                                        </p:cTn>
                                        <p:tgtEl>
                                          <p:spTgt spid="98"/>
                                        </p:tgtEl>
                                        <p:attrNameLst>
                                          <p:attrName>style.visibility</p:attrName>
                                        </p:attrNameLst>
                                      </p:cBhvr>
                                      <p:to>
                                        <p:strVal val="visible"/>
                                      </p:to>
                                    </p:set>
                                  </p:childTnLst>
                                </p:cTn>
                              </p:par>
                              <p:par>
                                <p:cTn id="215" presetID="1" presetClass="entr" presetSubtype="0" fill="hold" nodeType="withEffect">
                                  <p:stCondLst>
                                    <p:cond delay="0"/>
                                  </p:stCondLst>
                                  <p:childTnLst>
                                    <p:set>
                                      <p:cBhvr>
                                        <p:cTn id="216" dur="1" fill="hold">
                                          <p:stCondLst>
                                            <p:cond delay="0"/>
                                          </p:stCondLst>
                                        </p:cTn>
                                        <p:tgtEl>
                                          <p:spTgt spid="96"/>
                                        </p:tgtEl>
                                        <p:attrNameLst>
                                          <p:attrName>style.visibility</p:attrName>
                                        </p:attrNameLst>
                                      </p:cBhvr>
                                      <p:to>
                                        <p:strVal val="visible"/>
                                      </p:to>
                                    </p:set>
                                  </p:childTnLst>
                                </p:cTn>
                              </p:par>
                            </p:childTnLst>
                          </p:cTn>
                        </p:par>
                      </p:childTnLst>
                    </p:cTn>
                  </p:par>
                  <p:par>
                    <p:cTn id="217" fill="hold">
                      <p:stCondLst>
                        <p:cond delay="indefinite"/>
                      </p:stCondLst>
                      <p:childTnLst>
                        <p:par>
                          <p:cTn id="218" fill="hold">
                            <p:stCondLst>
                              <p:cond delay="0"/>
                            </p:stCondLst>
                            <p:childTnLst>
                              <p:par>
                                <p:cTn id="219" presetID="22" presetClass="entr" presetSubtype="4" fill="hold" grpId="0" nodeType="clickEffect">
                                  <p:stCondLst>
                                    <p:cond delay="0"/>
                                  </p:stCondLst>
                                  <p:childTnLst>
                                    <p:set>
                                      <p:cBhvr>
                                        <p:cTn id="220" dur="1" fill="hold">
                                          <p:stCondLst>
                                            <p:cond delay="0"/>
                                          </p:stCondLst>
                                        </p:cTn>
                                        <p:tgtEl>
                                          <p:spTgt spid="101"/>
                                        </p:tgtEl>
                                        <p:attrNameLst>
                                          <p:attrName>style.visibility</p:attrName>
                                        </p:attrNameLst>
                                      </p:cBhvr>
                                      <p:to>
                                        <p:strVal val="visible"/>
                                      </p:to>
                                    </p:set>
                                    <p:animEffect transition="in" filter="wipe(down)">
                                      <p:cBhvr>
                                        <p:cTn id="221" dur="500"/>
                                        <p:tgtEl>
                                          <p:spTgt spid="101"/>
                                        </p:tgtEl>
                                      </p:cBhvr>
                                    </p:animEffect>
                                  </p:childTnLst>
                                </p:cTn>
                              </p:par>
                            </p:childTnLst>
                          </p:cTn>
                        </p:par>
                      </p:childTnLst>
                    </p:cTn>
                  </p:par>
                  <p:par>
                    <p:cTn id="222" fill="hold">
                      <p:stCondLst>
                        <p:cond delay="indefinite"/>
                      </p:stCondLst>
                      <p:childTnLst>
                        <p:par>
                          <p:cTn id="223" fill="hold">
                            <p:stCondLst>
                              <p:cond delay="0"/>
                            </p:stCondLst>
                            <p:childTnLst>
                              <p:par>
                                <p:cTn id="224" presetID="53" presetClass="entr" presetSubtype="16" fill="hold" grpId="0" nodeType="clickEffect">
                                  <p:stCondLst>
                                    <p:cond delay="0"/>
                                  </p:stCondLst>
                                  <p:childTnLst>
                                    <p:set>
                                      <p:cBhvr>
                                        <p:cTn id="225" dur="1" fill="hold">
                                          <p:stCondLst>
                                            <p:cond delay="0"/>
                                          </p:stCondLst>
                                        </p:cTn>
                                        <p:tgtEl>
                                          <p:spTgt spid="102"/>
                                        </p:tgtEl>
                                        <p:attrNameLst>
                                          <p:attrName>style.visibility</p:attrName>
                                        </p:attrNameLst>
                                      </p:cBhvr>
                                      <p:to>
                                        <p:strVal val="visible"/>
                                      </p:to>
                                    </p:set>
                                    <p:anim calcmode="lin" valueType="num">
                                      <p:cBhvr>
                                        <p:cTn id="226" dur="500" fill="hold"/>
                                        <p:tgtEl>
                                          <p:spTgt spid="102"/>
                                        </p:tgtEl>
                                        <p:attrNameLst>
                                          <p:attrName>ppt_w</p:attrName>
                                        </p:attrNameLst>
                                      </p:cBhvr>
                                      <p:tavLst>
                                        <p:tav tm="0">
                                          <p:val>
                                            <p:fltVal val="0"/>
                                          </p:val>
                                        </p:tav>
                                        <p:tav tm="100000">
                                          <p:val>
                                            <p:strVal val="#ppt_w"/>
                                          </p:val>
                                        </p:tav>
                                      </p:tavLst>
                                    </p:anim>
                                    <p:anim calcmode="lin" valueType="num">
                                      <p:cBhvr>
                                        <p:cTn id="227" dur="500" fill="hold"/>
                                        <p:tgtEl>
                                          <p:spTgt spid="102"/>
                                        </p:tgtEl>
                                        <p:attrNameLst>
                                          <p:attrName>ppt_h</p:attrName>
                                        </p:attrNameLst>
                                      </p:cBhvr>
                                      <p:tavLst>
                                        <p:tav tm="0">
                                          <p:val>
                                            <p:fltVal val="0"/>
                                          </p:val>
                                        </p:tav>
                                        <p:tav tm="100000">
                                          <p:val>
                                            <p:strVal val="#ppt_h"/>
                                          </p:val>
                                        </p:tav>
                                      </p:tavLst>
                                    </p:anim>
                                    <p:animEffect transition="in" filter="fade">
                                      <p:cBhvr>
                                        <p:cTn id="228"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12" grpId="0"/>
      <p:bldP spid="13" grpId="0"/>
      <p:bldP spid="14" grpId="0"/>
      <p:bldP spid="19" grpId="0"/>
      <p:bldP spid="20" grpId="0" animBg="1"/>
      <p:bldP spid="24" grpId="0"/>
      <p:bldP spid="34" grpId="0"/>
      <p:bldP spid="35" grpId="0"/>
      <p:bldP spid="36" grpId="0"/>
      <p:bldP spid="39" grpId="0"/>
      <p:bldP spid="40" grpId="0" animBg="1"/>
      <p:bldP spid="46" grpId="0"/>
      <p:bldP spid="52" grpId="0"/>
      <p:bldP spid="53" grpId="0"/>
      <p:bldP spid="54" grpId="0"/>
      <p:bldP spid="58" grpId="0"/>
      <p:bldP spid="59" grpId="0"/>
      <p:bldP spid="60" grpId="0"/>
      <p:bldP spid="61" grpId="0" animBg="1"/>
      <p:bldP spid="62" grpId="0"/>
      <p:bldP spid="64" grpId="0"/>
      <p:bldP spid="67" grpId="0"/>
      <p:bldP spid="68" grpId="0"/>
      <p:bldP spid="70" grpId="0"/>
      <p:bldP spid="77" grpId="0"/>
      <p:bldP spid="78" grpId="0" animBg="1"/>
      <p:bldP spid="85" grpId="0"/>
      <p:bldP spid="90" grpId="0"/>
      <p:bldP spid="98" grpId="0"/>
      <p:bldP spid="101" grpId="0"/>
      <p:bldP spid="10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19A141D3-D227-40F6-9EFB-23D307E2A813}"/>
                  </a:ext>
                </a:extLst>
              </p:cNvPr>
              <p:cNvSpPr txBox="1"/>
              <p:nvPr/>
            </p:nvSpPr>
            <p:spPr>
              <a:xfrm>
                <a:off x="5645020" y="2976465"/>
                <a:ext cx="3709349" cy="923330"/>
              </a:xfrm>
              <a:prstGeom prst="rect">
                <a:avLst/>
              </a:prstGeom>
              <a:noFill/>
            </p:spPr>
            <p:txBody>
              <a:bodyPr wrap="none" lIns="0" tIns="0" rIns="0" bIns="0" rtlCol="0">
                <a:spAutoFit/>
              </a:bodyPr>
              <a:lstStyle/>
              <a:p>
                <a:pPr/>
                <a14:m>
                  <m:oMathPara xmlns:m="http://schemas.openxmlformats.org/officeDocument/2006/math">
                    <m:oMathParaPr>
                      <m:jc m:val="center"/>
                    </m:oMathParaPr>
                    <m:oMath xmlns:m="http://schemas.openxmlformats.org/officeDocument/2006/math">
                      <m:r>
                        <a:rPr lang="ru-RU" sz="6000" b="0" i="1" smtClean="0">
                          <a:latin typeface="Cambria Math" panose="02040503050406030204" pitchFamily="18" charset="0"/>
                        </a:rPr>
                        <m:t>Задание 5</m:t>
                      </m:r>
                    </m:oMath>
                  </m:oMathPara>
                </a14:m>
                <a:endParaRPr lang="ru-RU" dirty="0"/>
              </a:p>
            </p:txBody>
          </p:sp>
        </mc:Choice>
        <mc:Fallback xmlns="">
          <p:sp>
            <p:nvSpPr>
              <p:cNvPr id="2" name="TextBox 1">
                <a:extLst>
                  <a:ext uri="{FF2B5EF4-FFF2-40B4-BE49-F238E27FC236}">
                    <a16:creationId xmlns:a16="http://schemas.microsoft.com/office/drawing/2014/main" id="{19A141D3-D227-40F6-9EFB-23D307E2A813}"/>
                  </a:ext>
                </a:extLst>
              </p:cNvPr>
              <p:cNvSpPr txBox="1">
                <a:spLocks noRot="1" noChangeAspect="1" noMove="1" noResize="1" noEditPoints="1" noAdjustHandles="1" noChangeArrowheads="1" noChangeShapeType="1" noTextEdit="1"/>
              </p:cNvSpPr>
              <p:nvPr/>
            </p:nvSpPr>
            <p:spPr>
              <a:xfrm>
                <a:off x="5645020" y="2976465"/>
                <a:ext cx="3709349" cy="923330"/>
              </a:xfrm>
              <a:prstGeom prst="rect">
                <a:avLst/>
              </a:prstGeom>
              <a:blipFill>
                <a:blip r:embed="rId2"/>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3064552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A80B7E72-4D30-4BFC-9F3F-295068E80129}"/>
              </a:ext>
            </a:extLst>
          </p:cNvPr>
          <p:cNvPicPr>
            <a:picLocks noChangeAspect="1"/>
          </p:cNvPicPr>
          <p:nvPr/>
        </p:nvPicPr>
        <p:blipFill rotWithShape="1">
          <a:blip r:embed="rId2"/>
          <a:srcRect l="3928" t="10634" r="1892"/>
          <a:stretch/>
        </p:blipFill>
        <p:spPr>
          <a:xfrm>
            <a:off x="2918691" y="110836"/>
            <a:ext cx="4701309" cy="1319563"/>
          </a:xfrm>
          <a:prstGeom prst="rect">
            <a:avLst/>
          </a:prstGeom>
        </p:spPr>
      </p:pic>
      <p:pic>
        <p:nvPicPr>
          <p:cNvPr id="3" name="Рисунок 2">
            <a:extLst>
              <a:ext uri="{FF2B5EF4-FFF2-40B4-BE49-F238E27FC236}">
                <a16:creationId xmlns:a16="http://schemas.microsoft.com/office/drawing/2014/main" id="{96F63FE2-B5CD-4089-B2B0-1D38EAB9CC20}"/>
              </a:ext>
            </a:extLst>
          </p:cNvPr>
          <p:cNvPicPr>
            <a:picLocks noChangeAspect="1"/>
          </p:cNvPicPr>
          <p:nvPr/>
        </p:nvPicPr>
        <p:blipFill>
          <a:blip r:embed="rId3"/>
          <a:stretch>
            <a:fillRect/>
          </a:stretch>
        </p:blipFill>
        <p:spPr>
          <a:xfrm>
            <a:off x="183223" y="1430399"/>
            <a:ext cx="7078063" cy="543001"/>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F89E73D-BC40-4CF0-8169-9E8B2984D149}"/>
                  </a:ext>
                </a:extLst>
              </p:cNvPr>
              <p:cNvSpPr txBox="1"/>
              <p:nvPr/>
            </p:nvSpPr>
            <p:spPr>
              <a:xfrm>
                <a:off x="306095" y="1973400"/>
                <a:ext cx="195566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7030A0"/>
                          </a:solidFill>
                          <a:latin typeface="Cambria Math" panose="02040503050406030204" pitchFamily="18" charset="0"/>
                        </a:rPr>
                        <m:t>𝐴</m:t>
                      </m:r>
                      <m:r>
                        <a:rPr lang="en-US" sz="2400" b="0" i="1" smtClean="0">
                          <a:solidFill>
                            <a:srgbClr val="7030A0"/>
                          </a:solidFill>
                          <a:latin typeface="Cambria Math" panose="02040503050406030204" pitchFamily="18" charset="0"/>
                        </a:rPr>
                        <m:t>1=</m:t>
                      </m:r>
                      <m:r>
                        <a:rPr lang="en-US" sz="2400" b="0" i="1" smtClean="0">
                          <a:solidFill>
                            <a:srgbClr val="7030A0"/>
                          </a:solidFill>
                          <a:latin typeface="Cambria Math" panose="02040503050406030204" pitchFamily="18" charset="0"/>
                        </a:rPr>
                        <m:t>𝐴</m:t>
                      </m:r>
                      <m:r>
                        <a:rPr lang="en-US" sz="2400" b="0" i="1" smtClean="0">
                          <a:solidFill>
                            <a:srgbClr val="7030A0"/>
                          </a:solidFill>
                          <a:latin typeface="Cambria Math" panose="02040503050406030204" pitchFamily="18" charset="0"/>
                        </a:rPr>
                        <m:t>2+</m:t>
                      </m:r>
                      <m:r>
                        <a:rPr lang="en-US" sz="2400" b="0" i="1" smtClean="0">
                          <a:solidFill>
                            <a:srgbClr val="7030A0"/>
                          </a:solidFill>
                          <a:latin typeface="Cambria Math" panose="02040503050406030204" pitchFamily="18" charset="0"/>
                        </a:rPr>
                        <m:t>𝐴</m:t>
                      </m:r>
                      <m:r>
                        <a:rPr lang="en-US" sz="2400" b="0" i="1" smtClean="0">
                          <a:solidFill>
                            <a:srgbClr val="7030A0"/>
                          </a:solidFill>
                          <a:latin typeface="Cambria Math" panose="02040503050406030204" pitchFamily="18" charset="0"/>
                        </a:rPr>
                        <m:t>2</m:t>
                      </m:r>
                    </m:oMath>
                  </m:oMathPara>
                </a14:m>
                <a:endParaRPr lang="ru-RU" sz="2400" dirty="0">
                  <a:solidFill>
                    <a:srgbClr val="7030A0"/>
                  </a:solidFill>
                </a:endParaRPr>
              </a:p>
            </p:txBody>
          </p:sp>
        </mc:Choice>
        <mc:Fallback xmlns="">
          <p:sp>
            <p:nvSpPr>
              <p:cNvPr id="5" name="TextBox 4">
                <a:extLst>
                  <a:ext uri="{FF2B5EF4-FFF2-40B4-BE49-F238E27FC236}">
                    <a16:creationId xmlns:a16="http://schemas.microsoft.com/office/drawing/2014/main" id="{AF89E73D-BC40-4CF0-8169-9E8B2984D149}"/>
                  </a:ext>
                </a:extLst>
              </p:cNvPr>
              <p:cNvSpPr txBox="1">
                <a:spLocks noRot="1" noChangeAspect="1" noMove="1" noResize="1" noEditPoints="1" noAdjustHandles="1" noChangeArrowheads="1" noChangeShapeType="1" noTextEdit="1"/>
              </p:cNvSpPr>
              <p:nvPr/>
            </p:nvSpPr>
            <p:spPr>
              <a:xfrm>
                <a:off x="306095" y="1973400"/>
                <a:ext cx="1955664" cy="369332"/>
              </a:xfrm>
              <a:prstGeom prst="rect">
                <a:avLst/>
              </a:prstGeom>
              <a:blipFill>
                <a:blip r:embed="rId4"/>
                <a:stretch>
                  <a:fillRect l="-2492" r="-2804" b="-10000"/>
                </a:stretch>
              </a:blipFill>
            </p:spPr>
            <p:txBody>
              <a:bodyPr/>
              <a:lstStyle/>
              <a:p>
                <a:r>
                  <a:rPr lang="ru-RU">
                    <a:noFill/>
                  </a:rPr>
                  <a:t> </a:t>
                </a:r>
              </a:p>
            </p:txBody>
          </p:sp>
        </mc:Fallback>
      </mc:AlternateContent>
      <p:sp>
        <p:nvSpPr>
          <p:cNvPr id="6" name="Прямоугольник 5">
            <a:extLst>
              <a:ext uri="{FF2B5EF4-FFF2-40B4-BE49-F238E27FC236}">
                <a16:creationId xmlns:a16="http://schemas.microsoft.com/office/drawing/2014/main" id="{F6C6D356-5517-4138-B830-C8C6999C51A6}"/>
              </a:ext>
            </a:extLst>
          </p:cNvPr>
          <p:cNvSpPr/>
          <p:nvPr/>
        </p:nvSpPr>
        <p:spPr>
          <a:xfrm>
            <a:off x="7564582" y="1496405"/>
            <a:ext cx="895927" cy="117301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A2</a:t>
            </a:r>
            <a:endParaRPr lang="ru-RU" baseline="-25000" dirty="0"/>
          </a:p>
        </p:txBody>
      </p:sp>
      <p:sp>
        <p:nvSpPr>
          <p:cNvPr id="7" name="Прямоугольник 6">
            <a:extLst>
              <a:ext uri="{FF2B5EF4-FFF2-40B4-BE49-F238E27FC236}">
                <a16:creationId xmlns:a16="http://schemas.microsoft.com/office/drawing/2014/main" id="{217A9BBA-6F4D-4680-AFFE-ADE6458ED9F2}"/>
              </a:ext>
            </a:extLst>
          </p:cNvPr>
          <p:cNvSpPr/>
          <p:nvPr/>
        </p:nvSpPr>
        <p:spPr>
          <a:xfrm>
            <a:off x="8460509" y="1496405"/>
            <a:ext cx="895927" cy="117301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A2</a:t>
            </a:r>
            <a:endParaRPr lang="ru-RU" baseline="-25000"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D3F5586-9F23-46E7-B6AB-42268CEBBAEF}"/>
                  </a:ext>
                </a:extLst>
              </p:cNvPr>
              <p:cNvSpPr txBox="1"/>
              <p:nvPr/>
            </p:nvSpPr>
            <p:spPr>
              <a:xfrm>
                <a:off x="9360516" y="1881067"/>
                <a:ext cx="587124"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ru-RU"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𝐴</m:t>
                      </m:r>
                      <m:r>
                        <a:rPr lang="en-US" b="0" i="1" smtClean="0">
                          <a:latin typeface="Cambria Math" panose="02040503050406030204" pitchFamily="18" charset="0"/>
                          <a:ea typeface="Cambria Math" panose="02040503050406030204" pitchFamily="18" charset="0"/>
                        </a:rPr>
                        <m:t>1</m:t>
                      </m:r>
                    </m:oMath>
                  </m:oMathPara>
                </a14:m>
                <a:endParaRPr lang="ru-RU" dirty="0"/>
              </a:p>
            </p:txBody>
          </p:sp>
        </mc:Choice>
        <mc:Fallback xmlns="">
          <p:sp>
            <p:nvSpPr>
              <p:cNvPr id="8" name="TextBox 7">
                <a:extLst>
                  <a:ext uri="{FF2B5EF4-FFF2-40B4-BE49-F238E27FC236}">
                    <a16:creationId xmlns:a16="http://schemas.microsoft.com/office/drawing/2014/main" id="{4D3F5586-9F23-46E7-B6AB-42268CEBBAEF}"/>
                  </a:ext>
                </a:extLst>
              </p:cNvPr>
              <p:cNvSpPr txBox="1">
                <a:spLocks noRot="1" noChangeAspect="1" noMove="1" noResize="1" noEditPoints="1" noAdjustHandles="1" noChangeArrowheads="1" noChangeShapeType="1" noTextEdit="1"/>
              </p:cNvSpPr>
              <p:nvPr/>
            </p:nvSpPr>
            <p:spPr>
              <a:xfrm>
                <a:off x="9360516" y="1881067"/>
                <a:ext cx="587124" cy="276999"/>
              </a:xfrm>
              <a:prstGeom prst="rect">
                <a:avLst/>
              </a:prstGeom>
              <a:blipFill>
                <a:blip r:embed="rId5"/>
                <a:stretch>
                  <a:fillRect l="-5208" r="-9375" b="-8889"/>
                </a:stretch>
              </a:blipFill>
            </p:spPr>
            <p:txBody>
              <a:bodyPr/>
              <a:lstStyle/>
              <a:p>
                <a:r>
                  <a:rPr lang="ru-RU">
                    <a:noFill/>
                  </a:rPr>
                  <a:t> </a:t>
                </a:r>
              </a:p>
            </p:txBody>
          </p:sp>
        </mc:Fallback>
      </mc:AlternateContent>
      <p:cxnSp>
        <p:nvCxnSpPr>
          <p:cNvPr id="11" name="Прямая со стрелкой 10">
            <a:extLst>
              <a:ext uri="{FF2B5EF4-FFF2-40B4-BE49-F238E27FC236}">
                <a16:creationId xmlns:a16="http://schemas.microsoft.com/office/drawing/2014/main" id="{E81DB3D4-B932-41BE-BA1B-B927FB1DCE78}"/>
              </a:ext>
            </a:extLst>
          </p:cNvPr>
          <p:cNvCxnSpPr/>
          <p:nvPr/>
        </p:nvCxnSpPr>
        <p:spPr>
          <a:xfrm>
            <a:off x="7481455" y="1496405"/>
            <a:ext cx="0" cy="1177636"/>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10269A5-C1C4-4952-B9BD-D57B657194F1}"/>
                  </a:ext>
                </a:extLst>
              </p:cNvPr>
              <p:cNvSpPr txBox="1"/>
              <p:nvPr/>
            </p:nvSpPr>
            <p:spPr>
              <a:xfrm>
                <a:off x="7147614" y="1990581"/>
                <a:ext cx="320601"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sz="1200" b="1" i="1" smtClean="0">
                          <a:latin typeface="Cambria Math" panose="02040503050406030204" pitchFamily="18" charset="0"/>
                        </a:rPr>
                        <m:t>𝟓𝟗𝟒</m:t>
                      </m:r>
                    </m:oMath>
                  </m:oMathPara>
                </a14:m>
                <a:endParaRPr lang="ru-RU" sz="1600" b="1" dirty="0"/>
              </a:p>
            </p:txBody>
          </p:sp>
        </mc:Choice>
        <mc:Fallback xmlns="">
          <p:sp>
            <p:nvSpPr>
              <p:cNvPr id="12" name="TextBox 11">
                <a:extLst>
                  <a:ext uri="{FF2B5EF4-FFF2-40B4-BE49-F238E27FC236}">
                    <a16:creationId xmlns:a16="http://schemas.microsoft.com/office/drawing/2014/main" id="{610269A5-C1C4-4952-B9BD-D57B657194F1}"/>
                  </a:ext>
                </a:extLst>
              </p:cNvPr>
              <p:cNvSpPr txBox="1">
                <a:spLocks noRot="1" noChangeAspect="1" noMove="1" noResize="1" noEditPoints="1" noAdjustHandles="1" noChangeArrowheads="1" noChangeShapeType="1" noTextEdit="1"/>
              </p:cNvSpPr>
              <p:nvPr/>
            </p:nvSpPr>
            <p:spPr>
              <a:xfrm>
                <a:off x="7147614" y="1990581"/>
                <a:ext cx="320601" cy="184666"/>
              </a:xfrm>
              <a:prstGeom prst="rect">
                <a:avLst/>
              </a:prstGeom>
              <a:blipFill>
                <a:blip r:embed="rId6"/>
                <a:stretch>
                  <a:fillRect l="-11538" r="-11538" b="-10000"/>
                </a:stretch>
              </a:blipFill>
            </p:spPr>
            <p:txBody>
              <a:bodyPr/>
              <a:lstStyle/>
              <a:p>
                <a:r>
                  <a:rPr lang="ru-RU">
                    <a:noFill/>
                  </a:rPr>
                  <a:t> </a:t>
                </a:r>
              </a:p>
            </p:txBody>
          </p:sp>
        </mc:Fallback>
      </mc:AlternateContent>
      <p:cxnSp>
        <p:nvCxnSpPr>
          <p:cNvPr id="13" name="Прямая со стрелкой 12">
            <a:extLst>
              <a:ext uri="{FF2B5EF4-FFF2-40B4-BE49-F238E27FC236}">
                <a16:creationId xmlns:a16="http://schemas.microsoft.com/office/drawing/2014/main" id="{832AD23C-AD77-4DDF-8F1B-79F1A85D541C}"/>
              </a:ext>
            </a:extLst>
          </p:cNvPr>
          <p:cNvCxnSpPr>
            <a:cxnSpLocks/>
          </p:cNvCxnSpPr>
          <p:nvPr/>
        </p:nvCxnSpPr>
        <p:spPr>
          <a:xfrm>
            <a:off x="7564582" y="1682445"/>
            <a:ext cx="895927"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488162D-18A7-4D29-A525-CEF34867EB9F}"/>
                  </a:ext>
                </a:extLst>
              </p:cNvPr>
              <p:cNvSpPr txBox="1"/>
              <p:nvPr/>
            </p:nvSpPr>
            <p:spPr>
              <a:xfrm>
                <a:off x="7852244" y="1495563"/>
                <a:ext cx="320601"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1" i="1" smtClean="0">
                          <a:latin typeface="Cambria Math" panose="02040503050406030204" pitchFamily="18" charset="0"/>
                        </a:rPr>
                        <m:t>𝟒𝟐𝟎</m:t>
                      </m:r>
                    </m:oMath>
                  </m:oMathPara>
                </a14:m>
                <a:endParaRPr lang="ru-RU" sz="1600" b="1" dirty="0"/>
              </a:p>
            </p:txBody>
          </p:sp>
        </mc:Choice>
        <mc:Fallback xmlns="">
          <p:sp>
            <p:nvSpPr>
              <p:cNvPr id="14" name="TextBox 13">
                <a:extLst>
                  <a:ext uri="{FF2B5EF4-FFF2-40B4-BE49-F238E27FC236}">
                    <a16:creationId xmlns:a16="http://schemas.microsoft.com/office/drawing/2014/main" id="{F488162D-18A7-4D29-A525-CEF34867EB9F}"/>
                  </a:ext>
                </a:extLst>
              </p:cNvPr>
              <p:cNvSpPr txBox="1">
                <a:spLocks noRot="1" noChangeAspect="1" noMove="1" noResize="1" noEditPoints="1" noAdjustHandles="1" noChangeArrowheads="1" noChangeShapeType="1" noTextEdit="1"/>
              </p:cNvSpPr>
              <p:nvPr/>
            </p:nvSpPr>
            <p:spPr>
              <a:xfrm>
                <a:off x="7852244" y="1495563"/>
                <a:ext cx="320601" cy="184666"/>
              </a:xfrm>
              <a:prstGeom prst="rect">
                <a:avLst/>
              </a:prstGeom>
              <a:blipFill>
                <a:blip r:embed="rId7"/>
                <a:stretch>
                  <a:fillRect l="-9434" r="-9434" b="-6452"/>
                </a:stretch>
              </a:blipFill>
            </p:spPr>
            <p:txBody>
              <a:bodyPr/>
              <a:lstStyle/>
              <a:p>
                <a:r>
                  <a:rPr lang="ru-RU">
                    <a:noFill/>
                  </a:rPr>
                  <a:t> </a:t>
                </a:r>
              </a:p>
            </p:txBody>
          </p:sp>
        </mc:Fallback>
      </mc:AlternateContent>
      <p:cxnSp>
        <p:nvCxnSpPr>
          <p:cNvPr id="15" name="Прямая со стрелкой 14">
            <a:extLst>
              <a:ext uri="{FF2B5EF4-FFF2-40B4-BE49-F238E27FC236}">
                <a16:creationId xmlns:a16="http://schemas.microsoft.com/office/drawing/2014/main" id="{8A5B9F6E-2A3E-4122-BA31-0C320E76F402}"/>
              </a:ext>
            </a:extLst>
          </p:cNvPr>
          <p:cNvCxnSpPr>
            <a:cxnSpLocks/>
          </p:cNvCxnSpPr>
          <p:nvPr/>
        </p:nvCxnSpPr>
        <p:spPr>
          <a:xfrm>
            <a:off x="7564582" y="2524412"/>
            <a:ext cx="1791854" cy="0"/>
          </a:xfrm>
          <a:prstGeom prst="straightConnector1">
            <a:avLst/>
          </a:prstGeom>
          <a:ln>
            <a:solidFill>
              <a:srgbClr val="CC3300"/>
            </a:solidFill>
            <a:headEnd type="triangle"/>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173C19FE-3364-473D-8382-D4EBCC87C8D0}"/>
                  </a:ext>
                </a:extLst>
              </p:cNvPr>
              <p:cNvSpPr txBox="1"/>
              <p:nvPr/>
            </p:nvSpPr>
            <p:spPr>
              <a:xfrm>
                <a:off x="2549423" y="1990581"/>
                <a:ext cx="322607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420∗2=840 </m:t>
                      </m:r>
                      <m:d>
                        <m:dPr>
                          <m:ctrlPr>
                            <a:rPr lang="en-US" b="0" i="1" smtClean="0">
                              <a:latin typeface="Cambria Math" panose="02040503050406030204" pitchFamily="18" charset="0"/>
                            </a:rPr>
                          </m:ctrlPr>
                        </m:dPr>
                        <m:e>
                          <m:r>
                            <a:rPr lang="ru-RU" b="0" i="1" smtClean="0">
                              <a:latin typeface="Cambria Math" panose="02040503050406030204" pitchFamily="18" charset="0"/>
                            </a:rPr>
                            <m:t>см</m:t>
                          </m:r>
                        </m:e>
                      </m:d>
                      <m:r>
                        <a:rPr lang="ru-RU" b="0" i="1" smtClean="0">
                          <a:latin typeface="Cambria Math" panose="02040503050406030204" pitchFamily="18" charset="0"/>
                        </a:rPr>
                        <m:t>−длина</m:t>
                      </m:r>
                      <m:r>
                        <a:rPr lang="en-US" b="0" i="1" smtClean="0">
                          <a:latin typeface="Cambria Math" panose="02040503050406030204" pitchFamily="18" charset="0"/>
                        </a:rPr>
                        <m:t> </m:t>
                      </m:r>
                      <m:r>
                        <a:rPr lang="en-US" b="0" i="1" smtClean="0">
                          <a:latin typeface="Cambria Math" panose="02040503050406030204" pitchFamily="18" charset="0"/>
                        </a:rPr>
                        <m:t>𝐴</m:t>
                      </m:r>
                      <m:r>
                        <a:rPr lang="en-US" b="0" i="1" smtClean="0">
                          <a:latin typeface="Cambria Math" panose="02040503050406030204" pitchFamily="18" charset="0"/>
                        </a:rPr>
                        <m:t>1</m:t>
                      </m:r>
                    </m:oMath>
                  </m:oMathPara>
                </a14:m>
                <a:endParaRPr lang="ru-RU" dirty="0"/>
              </a:p>
            </p:txBody>
          </p:sp>
        </mc:Choice>
        <mc:Fallback xmlns="">
          <p:sp>
            <p:nvSpPr>
              <p:cNvPr id="17" name="TextBox 16">
                <a:extLst>
                  <a:ext uri="{FF2B5EF4-FFF2-40B4-BE49-F238E27FC236}">
                    <a16:creationId xmlns:a16="http://schemas.microsoft.com/office/drawing/2014/main" id="{173C19FE-3364-473D-8382-D4EBCC87C8D0}"/>
                  </a:ext>
                </a:extLst>
              </p:cNvPr>
              <p:cNvSpPr txBox="1">
                <a:spLocks noRot="1" noChangeAspect="1" noMove="1" noResize="1" noEditPoints="1" noAdjustHandles="1" noChangeArrowheads="1" noChangeShapeType="1" noTextEdit="1"/>
              </p:cNvSpPr>
              <p:nvPr/>
            </p:nvSpPr>
            <p:spPr>
              <a:xfrm>
                <a:off x="2549423" y="1990581"/>
                <a:ext cx="3226076" cy="276999"/>
              </a:xfrm>
              <a:prstGeom prst="rect">
                <a:avLst/>
              </a:prstGeom>
              <a:blipFill>
                <a:blip r:embed="rId8"/>
                <a:stretch>
                  <a:fillRect l="-945" r="-1323" b="-22222"/>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10685A84-E867-4D85-BDCB-1D9E96147AB1}"/>
                  </a:ext>
                </a:extLst>
              </p:cNvPr>
              <p:cNvSpPr txBox="1"/>
              <p:nvPr/>
            </p:nvSpPr>
            <p:spPr>
              <a:xfrm>
                <a:off x="8098345" y="2339746"/>
                <a:ext cx="320601"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1" i="1" smtClean="0">
                          <a:latin typeface="Cambria Math" panose="02040503050406030204" pitchFamily="18" charset="0"/>
                        </a:rPr>
                        <m:t>𝟖𝟒𝟎</m:t>
                      </m:r>
                    </m:oMath>
                  </m:oMathPara>
                </a14:m>
                <a:endParaRPr lang="ru-RU" sz="1600" b="1" dirty="0"/>
              </a:p>
            </p:txBody>
          </p:sp>
        </mc:Choice>
        <mc:Fallback xmlns="">
          <p:sp>
            <p:nvSpPr>
              <p:cNvPr id="18" name="TextBox 17">
                <a:extLst>
                  <a:ext uri="{FF2B5EF4-FFF2-40B4-BE49-F238E27FC236}">
                    <a16:creationId xmlns:a16="http://schemas.microsoft.com/office/drawing/2014/main" id="{10685A84-E867-4D85-BDCB-1D9E96147AB1}"/>
                  </a:ext>
                </a:extLst>
              </p:cNvPr>
              <p:cNvSpPr txBox="1">
                <a:spLocks noRot="1" noChangeAspect="1" noMove="1" noResize="1" noEditPoints="1" noAdjustHandles="1" noChangeArrowheads="1" noChangeShapeType="1" noTextEdit="1"/>
              </p:cNvSpPr>
              <p:nvPr/>
            </p:nvSpPr>
            <p:spPr>
              <a:xfrm>
                <a:off x="8098345" y="2339746"/>
                <a:ext cx="320601" cy="184666"/>
              </a:xfrm>
              <a:prstGeom prst="rect">
                <a:avLst/>
              </a:prstGeom>
              <a:blipFill>
                <a:blip r:embed="rId9"/>
                <a:stretch>
                  <a:fillRect l="-9434" r="-9434" b="-10000"/>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3EE03A4D-EBF0-45E5-8E18-361C20BA60C3}"/>
                  </a:ext>
                </a:extLst>
              </p:cNvPr>
              <p:cNvSpPr txBox="1"/>
              <p:nvPr/>
            </p:nvSpPr>
            <p:spPr>
              <a:xfrm>
                <a:off x="571132" y="2530923"/>
                <a:ext cx="1373774" cy="5204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ru-RU" i="1" smtClean="0">
                              <a:latin typeface="Cambria Math" panose="02040503050406030204" pitchFamily="18" charset="0"/>
                            </a:rPr>
                          </m:ctrlPr>
                        </m:fPr>
                        <m:num>
                          <m:r>
                            <a:rPr lang="en-US" b="0" i="1" smtClean="0">
                              <a:latin typeface="Cambria Math" panose="02040503050406030204" pitchFamily="18" charset="0"/>
                            </a:rPr>
                            <m:t>840</m:t>
                          </m:r>
                        </m:num>
                        <m:den>
                          <m:r>
                            <a:rPr lang="en-US" b="0" i="1" smtClean="0">
                              <a:latin typeface="Cambria Math" panose="02040503050406030204" pitchFamily="18" charset="0"/>
                            </a:rPr>
                            <m:t>594</m:t>
                          </m:r>
                        </m:den>
                      </m:f>
                      <m:r>
                        <a:rPr lang="ru-RU" i="1" smtClean="0">
                          <a:latin typeface="Cambria Math" panose="02040503050406030204" pitchFamily="18" charset="0"/>
                          <a:ea typeface="Cambria Math" panose="02040503050406030204" pitchFamily="18" charset="0"/>
                        </a:rPr>
                        <m:t>≈</m:t>
                      </m:r>
                      <m:f>
                        <m:fPr>
                          <m:ctrlPr>
                            <a:rPr lang="ru-RU"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840</m:t>
                          </m:r>
                        </m:num>
                        <m:den>
                          <m:r>
                            <a:rPr lang="en-US" b="0" i="1" smtClean="0">
                              <a:latin typeface="Cambria Math" panose="02040503050406030204" pitchFamily="18" charset="0"/>
                              <a:ea typeface="Cambria Math" panose="02040503050406030204" pitchFamily="18" charset="0"/>
                            </a:rPr>
                            <m:t>600</m:t>
                          </m:r>
                        </m:den>
                      </m:f>
                      <m:r>
                        <a:rPr lang="en-US" b="0" i="1" smtClean="0">
                          <a:latin typeface="Cambria Math" panose="02040503050406030204" pitchFamily="18" charset="0"/>
                          <a:ea typeface="Cambria Math" panose="02040503050406030204" pitchFamily="18" charset="0"/>
                        </a:rPr>
                        <m:t>=</m:t>
                      </m:r>
                    </m:oMath>
                  </m:oMathPara>
                </a14:m>
                <a:endParaRPr lang="ru-RU" dirty="0"/>
              </a:p>
            </p:txBody>
          </p:sp>
        </mc:Choice>
        <mc:Fallback xmlns="">
          <p:sp>
            <p:nvSpPr>
              <p:cNvPr id="19" name="TextBox 18">
                <a:extLst>
                  <a:ext uri="{FF2B5EF4-FFF2-40B4-BE49-F238E27FC236}">
                    <a16:creationId xmlns:a16="http://schemas.microsoft.com/office/drawing/2014/main" id="{3EE03A4D-EBF0-45E5-8E18-361C20BA60C3}"/>
                  </a:ext>
                </a:extLst>
              </p:cNvPr>
              <p:cNvSpPr txBox="1">
                <a:spLocks noRot="1" noChangeAspect="1" noMove="1" noResize="1" noEditPoints="1" noAdjustHandles="1" noChangeArrowheads="1" noChangeShapeType="1" noTextEdit="1"/>
              </p:cNvSpPr>
              <p:nvPr/>
            </p:nvSpPr>
            <p:spPr>
              <a:xfrm>
                <a:off x="571132" y="2530923"/>
                <a:ext cx="1373774" cy="520463"/>
              </a:xfrm>
              <a:prstGeom prst="rect">
                <a:avLst/>
              </a:prstGeom>
              <a:blipFill>
                <a:blip r:embed="rId10"/>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0E1BBB9-5827-4CE0-8AE6-63B0032F38C3}"/>
                  </a:ext>
                </a:extLst>
              </p:cNvPr>
              <p:cNvSpPr txBox="1"/>
              <p:nvPr/>
            </p:nvSpPr>
            <p:spPr>
              <a:xfrm>
                <a:off x="1840537" y="2530923"/>
                <a:ext cx="2817089" cy="52046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ru-RU" i="1" smtClean="0">
                              <a:latin typeface="Cambria Math" panose="02040503050406030204" pitchFamily="18" charset="0"/>
                            </a:rPr>
                          </m:ctrlPr>
                        </m:fPr>
                        <m:num>
                          <m:r>
                            <a:rPr lang="en-US" b="0" i="1" smtClean="0">
                              <a:latin typeface="Cambria Math" panose="02040503050406030204" pitchFamily="18" charset="0"/>
                            </a:rPr>
                            <m:t>84</m:t>
                          </m:r>
                        </m:num>
                        <m:den>
                          <m:r>
                            <a:rPr lang="en-US" b="0" i="1" smtClean="0">
                              <a:latin typeface="Cambria Math" panose="02040503050406030204" pitchFamily="18" charset="0"/>
                            </a:rPr>
                            <m:t>60</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42</m:t>
                          </m:r>
                        </m:num>
                        <m:den>
                          <m:r>
                            <a:rPr lang="en-US" b="0" i="1" smtClean="0">
                              <a:latin typeface="Cambria Math" panose="02040503050406030204" pitchFamily="18" charset="0"/>
                            </a:rPr>
                            <m:t>30</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21</m:t>
                          </m:r>
                        </m:num>
                        <m:den>
                          <m:r>
                            <a:rPr lang="en-US" b="0" i="1" smtClean="0">
                              <a:latin typeface="Cambria Math" panose="02040503050406030204" pitchFamily="18" charset="0"/>
                            </a:rPr>
                            <m:t>15</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7</m:t>
                          </m:r>
                        </m:num>
                        <m:den>
                          <m:r>
                            <a:rPr lang="en-US" b="0" i="1" smtClean="0">
                              <a:latin typeface="Cambria Math" panose="02040503050406030204" pitchFamily="18" charset="0"/>
                            </a:rPr>
                            <m:t>5</m:t>
                          </m:r>
                        </m:den>
                      </m:f>
                      <m:r>
                        <a:rPr lang="en-US" b="0" i="1" smtClean="0">
                          <a:latin typeface="Cambria Math" panose="02040503050406030204" pitchFamily="18" charset="0"/>
                        </a:rPr>
                        <m:t>=1,4</m:t>
                      </m:r>
                    </m:oMath>
                  </m:oMathPara>
                </a14:m>
                <a:endParaRPr lang="ru-RU" dirty="0"/>
              </a:p>
            </p:txBody>
          </p:sp>
        </mc:Choice>
        <mc:Fallback xmlns="">
          <p:sp>
            <p:nvSpPr>
              <p:cNvPr id="20" name="TextBox 19">
                <a:extLst>
                  <a:ext uri="{FF2B5EF4-FFF2-40B4-BE49-F238E27FC236}">
                    <a16:creationId xmlns:a16="http://schemas.microsoft.com/office/drawing/2014/main" id="{20E1BBB9-5827-4CE0-8AE6-63B0032F38C3}"/>
                  </a:ext>
                </a:extLst>
              </p:cNvPr>
              <p:cNvSpPr txBox="1">
                <a:spLocks noRot="1" noChangeAspect="1" noMove="1" noResize="1" noEditPoints="1" noAdjustHandles="1" noChangeArrowheads="1" noChangeShapeType="1" noTextEdit="1"/>
              </p:cNvSpPr>
              <p:nvPr/>
            </p:nvSpPr>
            <p:spPr>
              <a:xfrm>
                <a:off x="1840537" y="2530923"/>
                <a:ext cx="2817089" cy="520463"/>
              </a:xfrm>
              <a:prstGeom prst="rect">
                <a:avLst/>
              </a:prstGeom>
              <a:blipFill>
                <a:blip r:embed="rId11"/>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1" name="Прямоугольник 20">
                <a:extLst>
                  <a:ext uri="{FF2B5EF4-FFF2-40B4-BE49-F238E27FC236}">
                    <a16:creationId xmlns:a16="http://schemas.microsoft.com/office/drawing/2014/main" id="{7EAEE408-D5A8-4B2F-87C0-83CE1E0D703D}"/>
                  </a:ext>
                </a:extLst>
              </p:cNvPr>
              <p:cNvSpPr/>
              <p:nvPr/>
            </p:nvSpPr>
            <p:spPr>
              <a:xfrm>
                <a:off x="5244408" y="2565296"/>
                <a:ext cx="133562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u-RU" smtClean="0">
                          <a:latin typeface="Cambria Math" panose="02040503050406030204" pitchFamily="18" charset="0"/>
                        </a:rPr>
                        <m:t>Ответ:</m:t>
                      </m:r>
                      <m:r>
                        <a:rPr lang="en-US" b="1" i="0" smtClean="0">
                          <a:solidFill>
                            <a:srgbClr val="FF0000"/>
                          </a:solidFill>
                          <a:latin typeface="Cambria Math" panose="02040503050406030204" pitchFamily="18" charset="0"/>
                        </a:rPr>
                        <m:t>𝟏</m:t>
                      </m:r>
                      <m:r>
                        <a:rPr lang="en-US" b="1" i="0" smtClean="0">
                          <a:solidFill>
                            <a:srgbClr val="FF0000"/>
                          </a:solidFill>
                          <a:latin typeface="Cambria Math" panose="02040503050406030204" pitchFamily="18" charset="0"/>
                        </a:rPr>
                        <m:t>,</m:t>
                      </m:r>
                      <m:r>
                        <a:rPr lang="en-US" b="1" i="0" smtClean="0">
                          <a:solidFill>
                            <a:srgbClr val="FF0000"/>
                          </a:solidFill>
                          <a:latin typeface="Cambria Math" panose="02040503050406030204" pitchFamily="18" charset="0"/>
                        </a:rPr>
                        <m:t>𝟒</m:t>
                      </m:r>
                    </m:oMath>
                  </m:oMathPara>
                </a14:m>
                <a:endParaRPr lang="ru-RU" b="1" dirty="0"/>
              </a:p>
            </p:txBody>
          </p:sp>
        </mc:Choice>
        <mc:Fallback xmlns="">
          <p:sp>
            <p:nvSpPr>
              <p:cNvPr id="21" name="Прямоугольник 20">
                <a:extLst>
                  <a:ext uri="{FF2B5EF4-FFF2-40B4-BE49-F238E27FC236}">
                    <a16:creationId xmlns:a16="http://schemas.microsoft.com/office/drawing/2014/main" id="{7EAEE408-D5A8-4B2F-87C0-83CE1E0D703D}"/>
                  </a:ext>
                </a:extLst>
              </p:cNvPr>
              <p:cNvSpPr>
                <a:spLocks noRot="1" noChangeAspect="1" noMove="1" noResize="1" noEditPoints="1" noAdjustHandles="1" noChangeArrowheads="1" noChangeShapeType="1" noTextEdit="1"/>
              </p:cNvSpPr>
              <p:nvPr/>
            </p:nvSpPr>
            <p:spPr>
              <a:xfrm>
                <a:off x="5244408" y="2565296"/>
                <a:ext cx="1335622" cy="369332"/>
              </a:xfrm>
              <a:prstGeom prst="rect">
                <a:avLst/>
              </a:prstGeom>
              <a:blipFill>
                <a:blip r:embed="rId12"/>
                <a:stretch>
                  <a:fillRect/>
                </a:stretch>
              </a:blipFill>
            </p:spPr>
            <p:txBody>
              <a:bodyPr/>
              <a:lstStyle/>
              <a:p>
                <a:r>
                  <a:rPr lang="ru-RU">
                    <a:noFill/>
                  </a:rPr>
                  <a:t> </a:t>
                </a:r>
              </a:p>
            </p:txBody>
          </p:sp>
        </mc:Fallback>
      </mc:AlternateContent>
      <p:pic>
        <p:nvPicPr>
          <p:cNvPr id="22" name="Рисунок 21">
            <a:extLst>
              <a:ext uri="{FF2B5EF4-FFF2-40B4-BE49-F238E27FC236}">
                <a16:creationId xmlns:a16="http://schemas.microsoft.com/office/drawing/2014/main" id="{AC538C79-CBBA-40C5-A99D-A43CA03BD7B7}"/>
              </a:ext>
            </a:extLst>
          </p:cNvPr>
          <p:cNvPicPr>
            <a:picLocks noChangeAspect="1"/>
          </p:cNvPicPr>
          <p:nvPr/>
        </p:nvPicPr>
        <p:blipFill>
          <a:blip r:embed="rId13"/>
          <a:stretch>
            <a:fillRect/>
          </a:stretch>
        </p:blipFill>
        <p:spPr>
          <a:xfrm>
            <a:off x="183223" y="3249255"/>
            <a:ext cx="7106642" cy="552527"/>
          </a:xfrm>
          <a:prstGeom prst="rect">
            <a:avLst/>
          </a:prstGeom>
        </p:spPr>
      </p:pic>
      <p:pic>
        <p:nvPicPr>
          <p:cNvPr id="23" name="Рисунок 22">
            <a:extLst>
              <a:ext uri="{FF2B5EF4-FFF2-40B4-BE49-F238E27FC236}">
                <a16:creationId xmlns:a16="http://schemas.microsoft.com/office/drawing/2014/main" id="{7F06262F-3529-48A5-824A-38E29AE52A74}"/>
              </a:ext>
            </a:extLst>
          </p:cNvPr>
          <p:cNvPicPr>
            <a:picLocks noChangeAspect="1"/>
          </p:cNvPicPr>
          <p:nvPr/>
        </p:nvPicPr>
        <p:blipFill>
          <a:blip r:embed="rId14"/>
          <a:stretch>
            <a:fillRect/>
          </a:stretch>
        </p:blipFill>
        <p:spPr>
          <a:xfrm>
            <a:off x="183223" y="4664434"/>
            <a:ext cx="7020905" cy="590632"/>
          </a:xfrm>
          <a:prstGeom prst="rect">
            <a:avLst/>
          </a:prstGeom>
        </p:spPr>
      </p:pic>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CE04A7F8-732B-4002-9D55-51DA7A58114F}"/>
                  </a:ext>
                </a:extLst>
              </p:cNvPr>
              <p:cNvSpPr txBox="1"/>
              <p:nvPr/>
            </p:nvSpPr>
            <p:spPr>
              <a:xfrm>
                <a:off x="398459" y="3773243"/>
                <a:ext cx="195566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7030A0"/>
                          </a:solidFill>
                          <a:latin typeface="Cambria Math" panose="02040503050406030204" pitchFamily="18" charset="0"/>
                        </a:rPr>
                        <m:t>𝐴</m:t>
                      </m:r>
                      <m:r>
                        <a:rPr lang="en-US" sz="2400" b="0" i="1" smtClean="0">
                          <a:solidFill>
                            <a:srgbClr val="7030A0"/>
                          </a:solidFill>
                          <a:latin typeface="Cambria Math" panose="02040503050406030204" pitchFamily="18" charset="0"/>
                        </a:rPr>
                        <m:t>3=</m:t>
                      </m:r>
                      <m:r>
                        <a:rPr lang="en-US" sz="2400" b="0" i="1" smtClean="0">
                          <a:solidFill>
                            <a:srgbClr val="7030A0"/>
                          </a:solidFill>
                          <a:latin typeface="Cambria Math" panose="02040503050406030204" pitchFamily="18" charset="0"/>
                        </a:rPr>
                        <m:t>𝐴</m:t>
                      </m:r>
                      <m:r>
                        <a:rPr lang="en-US" sz="2400" b="0" i="1" smtClean="0">
                          <a:solidFill>
                            <a:srgbClr val="7030A0"/>
                          </a:solidFill>
                          <a:latin typeface="Cambria Math" panose="02040503050406030204" pitchFamily="18" charset="0"/>
                        </a:rPr>
                        <m:t>4+</m:t>
                      </m:r>
                      <m:r>
                        <a:rPr lang="en-US" sz="2400" b="0" i="1" smtClean="0">
                          <a:solidFill>
                            <a:srgbClr val="7030A0"/>
                          </a:solidFill>
                          <a:latin typeface="Cambria Math" panose="02040503050406030204" pitchFamily="18" charset="0"/>
                        </a:rPr>
                        <m:t>𝐴</m:t>
                      </m:r>
                      <m:r>
                        <a:rPr lang="en-US" sz="2400" b="0" i="1" smtClean="0">
                          <a:solidFill>
                            <a:srgbClr val="7030A0"/>
                          </a:solidFill>
                          <a:latin typeface="Cambria Math" panose="02040503050406030204" pitchFamily="18" charset="0"/>
                        </a:rPr>
                        <m:t>4</m:t>
                      </m:r>
                    </m:oMath>
                  </m:oMathPara>
                </a14:m>
                <a:endParaRPr lang="ru-RU" sz="2400" dirty="0">
                  <a:solidFill>
                    <a:srgbClr val="7030A0"/>
                  </a:solidFill>
                </a:endParaRPr>
              </a:p>
            </p:txBody>
          </p:sp>
        </mc:Choice>
        <mc:Fallback xmlns="">
          <p:sp>
            <p:nvSpPr>
              <p:cNvPr id="24" name="TextBox 23">
                <a:extLst>
                  <a:ext uri="{FF2B5EF4-FFF2-40B4-BE49-F238E27FC236}">
                    <a16:creationId xmlns:a16="http://schemas.microsoft.com/office/drawing/2014/main" id="{CE04A7F8-732B-4002-9D55-51DA7A58114F}"/>
                  </a:ext>
                </a:extLst>
              </p:cNvPr>
              <p:cNvSpPr txBox="1">
                <a:spLocks noRot="1" noChangeAspect="1" noMove="1" noResize="1" noEditPoints="1" noAdjustHandles="1" noChangeArrowheads="1" noChangeShapeType="1" noTextEdit="1"/>
              </p:cNvSpPr>
              <p:nvPr/>
            </p:nvSpPr>
            <p:spPr>
              <a:xfrm>
                <a:off x="398459" y="3773243"/>
                <a:ext cx="1955664" cy="369332"/>
              </a:xfrm>
              <a:prstGeom prst="rect">
                <a:avLst/>
              </a:prstGeom>
              <a:blipFill>
                <a:blip r:embed="rId15"/>
                <a:stretch>
                  <a:fillRect l="-2492" r="-2804" b="-8197"/>
                </a:stretch>
              </a:blipFill>
            </p:spPr>
            <p:txBody>
              <a:bodyPr/>
              <a:lstStyle/>
              <a:p>
                <a:r>
                  <a:rPr lang="ru-RU">
                    <a:noFill/>
                  </a:rPr>
                  <a:t> </a:t>
                </a:r>
              </a:p>
            </p:txBody>
          </p:sp>
        </mc:Fallback>
      </mc:AlternateContent>
      <p:sp>
        <p:nvSpPr>
          <p:cNvPr id="25" name="Прямоугольник 24">
            <a:extLst>
              <a:ext uri="{FF2B5EF4-FFF2-40B4-BE49-F238E27FC236}">
                <a16:creationId xmlns:a16="http://schemas.microsoft.com/office/drawing/2014/main" id="{ABAE1568-FDA5-49F6-B406-DA76448ECF76}"/>
              </a:ext>
            </a:extLst>
          </p:cNvPr>
          <p:cNvSpPr/>
          <p:nvPr/>
        </p:nvSpPr>
        <p:spPr>
          <a:xfrm>
            <a:off x="7571322" y="3307492"/>
            <a:ext cx="895927" cy="117301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A4</a:t>
            </a:r>
            <a:endParaRPr lang="ru-RU" baseline="-25000" dirty="0"/>
          </a:p>
        </p:txBody>
      </p:sp>
      <p:sp>
        <p:nvSpPr>
          <p:cNvPr id="26" name="Прямоугольник 25">
            <a:extLst>
              <a:ext uri="{FF2B5EF4-FFF2-40B4-BE49-F238E27FC236}">
                <a16:creationId xmlns:a16="http://schemas.microsoft.com/office/drawing/2014/main" id="{294CF358-97F1-4FDE-910D-908123E90DBA}"/>
              </a:ext>
            </a:extLst>
          </p:cNvPr>
          <p:cNvSpPr/>
          <p:nvPr/>
        </p:nvSpPr>
        <p:spPr>
          <a:xfrm>
            <a:off x="8483598" y="3307492"/>
            <a:ext cx="895927" cy="117301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A4</a:t>
            </a:r>
            <a:endParaRPr lang="ru-RU" baseline="-25000" dirty="0"/>
          </a:p>
        </p:txBody>
      </p:sp>
      <p:cxnSp>
        <p:nvCxnSpPr>
          <p:cNvPr id="27" name="Прямая со стрелкой 26">
            <a:extLst>
              <a:ext uri="{FF2B5EF4-FFF2-40B4-BE49-F238E27FC236}">
                <a16:creationId xmlns:a16="http://schemas.microsoft.com/office/drawing/2014/main" id="{BCB54A22-1BA3-4817-A635-163DF8F8F406}"/>
              </a:ext>
            </a:extLst>
          </p:cNvPr>
          <p:cNvCxnSpPr>
            <a:cxnSpLocks/>
          </p:cNvCxnSpPr>
          <p:nvPr/>
        </p:nvCxnSpPr>
        <p:spPr>
          <a:xfrm>
            <a:off x="7587671" y="3525518"/>
            <a:ext cx="895927"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29C2C669-DCB2-476F-8786-B6FBA3250FB5}"/>
                  </a:ext>
                </a:extLst>
              </p:cNvPr>
              <p:cNvSpPr txBox="1"/>
              <p:nvPr/>
            </p:nvSpPr>
            <p:spPr>
              <a:xfrm>
                <a:off x="7875333" y="3336667"/>
                <a:ext cx="320601"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1" i="1" smtClean="0">
                          <a:latin typeface="Cambria Math" panose="02040503050406030204" pitchFamily="18" charset="0"/>
                        </a:rPr>
                        <m:t>𝟐𝟏𝟎</m:t>
                      </m:r>
                    </m:oMath>
                  </m:oMathPara>
                </a14:m>
                <a:endParaRPr lang="ru-RU" sz="1600" b="1" dirty="0"/>
              </a:p>
            </p:txBody>
          </p:sp>
        </mc:Choice>
        <mc:Fallback xmlns="">
          <p:sp>
            <p:nvSpPr>
              <p:cNvPr id="28" name="TextBox 27">
                <a:extLst>
                  <a:ext uri="{FF2B5EF4-FFF2-40B4-BE49-F238E27FC236}">
                    <a16:creationId xmlns:a16="http://schemas.microsoft.com/office/drawing/2014/main" id="{29C2C669-DCB2-476F-8786-B6FBA3250FB5}"/>
                  </a:ext>
                </a:extLst>
              </p:cNvPr>
              <p:cNvSpPr txBox="1">
                <a:spLocks noRot="1" noChangeAspect="1" noMove="1" noResize="1" noEditPoints="1" noAdjustHandles="1" noChangeArrowheads="1" noChangeShapeType="1" noTextEdit="1"/>
              </p:cNvSpPr>
              <p:nvPr/>
            </p:nvSpPr>
            <p:spPr>
              <a:xfrm>
                <a:off x="7875333" y="3336667"/>
                <a:ext cx="320601" cy="184666"/>
              </a:xfrm>
              <a:prstGeom prst="rect">
                <a:avLst/>
              </a:prstGeom>
              <a:blipFill>
                <a:blip r:embed="rId16"/>
                <a:stretch>
                  <a:fillRect l="-9615" r="-11538" b="-6452"/>
                </a:stretch>
              </a:blipFill>
            </p:spPr>
            <p:txBody>
              <a:bodyPr/>
              <a:lstStyle/>
              <a:p>
                <a:r>
                  <a:rPr lang="ru-RU">
                    <a:noFill/>
                  </a:rPr>
                  <a:t> </a:t>
                </a:r>
              </a:p>
            </p:txBody>
          </p:sp>
        </mc:Fallback>
      </mc:AlternateContent>
      <p:cxnSp>
        <p:nvCxnSpPr>
          <p:cNvPr id="29" name="Прямая со стрелкой 28">
            <a:extLst>
              <a:ext uri="{FF2B5EF4-FFF2-40B4-BE49-F238E27FC236}">
                <a16:creationId xmlns:a16="http://schemas.microsoft.com/office/drawing/2014/main" id="{219A46A2-F5FC-4D3C-991E-83CB0A509C43}"/>
              </a:ext>
            </a:extLst>
          </p:cNvPr>
          <p:cNvCxnSpPr/>
          <p:nvPr/>
        </p:nvCxnSpPr>
        <p:spPr>
          <a:xfrm>
            <a:off x="7490691" y="3336667"/>
            <a:ext cx="0" cy="1177636"/>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AF0C3B0C-73F3-4C3F-BD22-89458675E08D}"/>
                  </a:ext>
                </a:extLst>
              </p:cNvPr>
              <p:cNvSpPr txBox="1"/>
              <p:nvPr/>
            </p:nvSpPr>
            <p:spPr>
              <a:xfrm>
                <a:off x="7161915" y="3680910"/>
                <a:ext cx="320601"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1" i="1" smtClean="0">
                          <a:latin typeface="Cambria Math" panose="02040503050406030204" pitchFamily="18" charset="0"/>
                        </a:rPr>
                        <m:t>𝟐𝟗𝟕</m:t>
                      </m:r>
                    </m:oMath>
                  </m:oMathPara>
                </a14:m>
                <a:endParaRPr lang="ru-RU" sz="1600" b="1" dirty="0"/>
              </a:p>
            </p:txBody>
          </p:sp>
        </mc:Choice>
        <mc:Fallback xmlns="">
          <p:sp>
            <p:nvSpPr>
              <p:cNvPr id="30" name="TextBox 29">
                <a:extLst>
                  <a:ext uri="{FF2B5EF4-FFF2-40B4-BE49-F238E27FC236}">
                    <a16:creationId xmlns:a16="http://schemas.microsoft.com/office/drawing/2014/main" id="{AF0C3B0C-73F3-4C3F-BD22-89458675E08D}"/>
                  </a:ext>
                </a:extLst>
              </p:cNvPr>
              <p:cNvSpPr txBox="1">
                <a:spLocks noRot="1" noChangeAspect="1" noMove="1" noResize="1" noEditPoints="1" noAdjustHandles="1" noChangeArrowheads="1" noChangeShapeType="1" noTextEdit="1"/>
              </p:cNvSpPr>
              <p:nvPr/>
            </p:nvSpPr>
            <p:spPr>
              <a:xfrm>
                <a:off x="7161915" y="3680910"/>
                <a:ext cx="320601" cy="184666"/>
              </a:xfrm>
              <a:prstGeom prst="rect">
                <a:avLst/>
              </a:prstGeom>
              <a:blipFill>
                <a:blip r:embed="rId17"/>
                <a:stretch>
                  <a:fillRect l="-9615" r="-11538" b="-10000"/>
                </a:stretch>
              </a:blipFill>
            </p:spPr>
            <p:txBody>
              <a:bodyPr/>
              <a:lstStyle/>
              <a:p>
                <a:r>
                  <a:rPr lang="ru-RU">
                    <a:noFill/>
                  </a:rPr>
                  <a:t> </a:t>
                </a:r>
              </a:p>
            </p:txBody>
          </p:sp>
        </mc:Fallback>
      </mc:AlternateContent>
      <p:cxnSp>
        <p:nvCxnSpPr>
          <p:cNvPr id="31" name="Прямая со стрелкой 30">
            <a:extLst>
              <a:ext uri="{FF2B5EF4-FFF2-40B4-BE49-F238E27FC236}">
                <a16:creationId xmlns:a16="http://schemas.microsoft.com/office/drawing/2014/main" id="{BAEE85D5-076C-450D-BC9E-E7BB02DF25E3}"/>
              </a:ext>
            </a:extLst>
          </p:cNvPr>
          <p:cNvCxnSpPr>
            <a:cxnSpLocks/>
          </p:cNvCxnSpPr>
          <p:nvPr/>
        </p:nvCxnSpPr>
        <p:spPr>
          <a:xfrm>
            <a:off x="7571322" y="4367066"/>
            <a:ext cx="1791854" cy="0"/>
          </a:xfrm>
          <a:prstGeom prst="straightConnector1">
            <a:avLst/>
          </a:prstGeom>
          <a:ln>
            <a:solidFill>
              <a:srgbClr val="CC3300"/>
            </a:solidFill>
            <a:headEnd type="triangle"/>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D7B65FC3-5E46-4D75-96F1-DAF5B241C105}"/>
                  </a:ext>
                </a:extLst>
              </p:cNvPr>
              <p:cNvSpPr txBox="1"/>
              <p:nvPr/>
            </p:nvSpPr>
            <p:spPr>
              <a:xfrm>
                <a:off x="8306948" y="4161290"/>
                <a:ext cx="320601"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1" i="1" smtClean="0">
                          <a:latin typeface="Cambria Math" panose="02040503050406030204" pitchFamily="18" charset="0"/>
                        </a:rPr>
                        <m:t>𝟒𝟐𝟎</m:t>
                      </m:r>
                    </m:oMath>
                  </m:oMathPara>
                </a14:m>
                <a:endParaRPr lang="ru-RU" sz="1600" b="1" dirty="0"/>
              </a:p>
            </p:txBody>
          </p:sp>
        </mc:Choice>
        <mc:Fallback xmlns="">
          <p:sp>
            <p:nvSpPr>
              <p:cNvPr id="32" name="TextBox 31">
                <a:extLst>
                  <a:ext uri="{FF2B5EF4-FFF2-40B4-BE49-F238E27FC236}">
                    <a16:creationId xmlns:a16="http://schemas.microsoft.com/office/drawing/2014/main" id="{D7B65FC3-5E46-4D75-96F1-DAF5B241C105}"/>
                  </a:ext>
                </a:extLst>
              </p:cNvPr>
              <p:cNvSpPr txBox="1">
                <a:spLocks noRot="1" noChangeAspect="1" noMove="1" noResize="1" noEditPoints="1" noAdjustHandles="1" noChangeArrowheads="1" noChangeShapeType="1" noTextEdit="1"/>
              </p:cNvSpPr>
              <p:nvPr/>
            </p:nvSpPr>
            <p:spPr>
              <a:xfrm>
                <a:off x="8306948" y="4161290"/>
                <a:ext cx="320601" cy="184666"/>
              </a:xfrm>
              <a:prstGeom prst="rect">
                <a:avLst/>
              </a:prstGeom>
              <a:blipFill>
                <a:blip r:embed="rId7"/>
                <a:stretch>
                  <a:fillRect l="-9615" r="-11538" b="-10000"/>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B00B4505-3631-41A1-ADA0-D2028129B545}"/>
                  </a:ext>
                </a:extLst>
              </p:cNvPr>
              <p:cNvSpPr txBox="1"/>
              <p:nvPr/>
            </p:nvSpPr>
            <p:spPr>
              <a:xfrm>
                <a:off x="571132" y="4161290"/>
                <a:ext cx="453649" cy="5203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ru-RU" i="1" smtClean="0">
                              <a:latin typeface="Cambria Math" panose="02040503050406030204" pitchFamily="18" charset="0"/>
                            </a:rPr>
                          </m:ctrlPr>
                        </m:fPr>
                        <m:num>
                          <m:r>
                            <a:rPr lang="ru-RU" b="0" i="1" smtClean="0">
                              <a:latin typeface="Cambria Math" panose="02040503050406030204" pitchFamily="18" charset="0"/>
                            </a:rPr>
                            <m:t>297</m:t>
                          </m:r>
                        </m:num>
                        <m:den>
                          <m:r>
                            <a:rPr lang="ru-RU" b="0" i="1" smtClean="0">
                              <a:latin typeface="Cambria Math" panose="02040503050406030204" pitchFamily="18" charset="0"/>
                            </a:rPr>
                            <m:t>420</m:t>
                          </m:r>
                        </m:den>
                      </m:f>
                    </m:oMath>
                  </m:oMathPara>
                </a14:m>
                <a:endParaRPr lang="ru-RU" dirty="0"/>
              </a:p>
            </p:txBody>
          </p:sp>
        </mc:Choice>
        <mc:Fallback xmlns="">
          <p:sp>
            <p:nvSpPr>
              <p:cNvPr id="33" name="TextBox 32">
                <a:extLst>
                  <a:ext uri="{FF2B5EF4-FFF2-40B4-BE49-F238E27FC236}">
                    <a16:creationId xmlns:a16="http://schemas.microsoft.com/office/drawing/2014/main" id="{B00B4505-3631-41A1-ADA0-D2028129B545}"/>
                  </a:ext>
                </a:extLst>
              </p:cNvPr>
              <p:cNvSpPr txBox="1">
                <a:spLocks noRot="1" noChangeAspect="1" noMove="1" noResize="1" noEditPoints="1" noAdjustHandles="1" noChangeArrowheads="1" noChangeShapeType="1" noTextEdit="1"/>
              </p:cNvSpPr>
              <p:nvPr/>
            </p:nvSpPr>
            <p:spPr>
              <a:xfrm>
                <a:off x="571132" y="4161290"/>
                <a:ext cx="453649" cy="520399"/>
              </a:xfrm>
              <a:prstGeom prst="rect">
                <a:avLst/>
              </a:prstGeom>
              <a:blipFill>
                <a:blip r:embed="rId18"/>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F7F4520A-E7F2-49EA-AE0C-FA009E1E8418}"/>
                  </a:ext>
                </a:extLst>
              </p:cNvPr>
              <p:cNvSpPr txBox="1"/>
              <p:nvPr/>
            </p:nvSpPr>
            <p:spPr>
              <a:xfrm>
                <a:off x="1056925" y="4161290"/>
                <a:ext cx="687689" cy="518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i="1" smtClean="0">
                          <a:latin typeface="Cambria Math" panose="02040503050406030204" pitchFamily="18" charset="0"/>
                          <a:ea typeface="Cambria Math" panose="02040503050406030204" pitchFamily="18" charset="0"/>
                        </a:rPr>
                        <m:t>≈</m:t>
                      </m:r>
                      <m:f>
                        <m:fPr>
                          <m:ctrlPr>
                            <a:rPr lang="ru-RU" i="1" smtClean="0">
                              <a:latin typeface="Cambria Math" panose="02040503050406030204" pitchFamily="18" charset="0"/>
                              <a:ea typeface="Cambria Math" panose="02040503050406030204" pitchFamily="18" charset="0"/>
                            </a:rPr>
                          </m:ctrlPr>
                        </m:fPr>
                        <m:num>
                          <m:r>
                            <a:rPr lang="ru-RU" b="0" i="1" smtClean="0">
                              <a:latin typeface="Cambria Math" panose="02040503050406030204" pitchFamily="18" charset="0"/>
                              <a:ea typeface="Cambria Math" panose="02040503050406030204" pitchFamily="18" charset="0"/>
                            </a:rPr>
                            <m:t>300</m:t>
                          </m:r>
                        </m:num>
                        <m:den>
                          <m:r>
                            <a:rPr lang="ru-RU" b="0" i="1" smtClean="0">
                              <a:latin typeface="Cambria Math" panose="02040503050406030204" pitchFamily="18" charset="0"/>
                              <a:ea typeface="Cambria Math" panose="02040503050406030204" pitchFamily="18" charset="0"/>
                            </a:rPr>
                            <m:t>42</m:t>
                          </m:r>
                          <m:r>
                            <a:rPr lang="en-US" b="0" i="1" smtClean="0">
                              <a:latin typeface="Cambria Math" panose="02040503050406030204" pitchFamily="18" charset="0"/>
                              <a:ea typeface="Cambria Math" panose="02040503050406030204" pitchFamily="18" charset="0"/>
                            </a:rPr>
                            <m:t>0</m:t>
                          </m:r>
                        </m:den>
                      </m:f>
                    </m:oMath>
                  </m:oMathPara>
                </a14:m>
                <a:endParaRPr lang="ru-RU" dirty="0"/>
              </a:p>
            </p:txBody>
          </p:sp>
        </mc:Choice>
        <mc:Fallback xmlns="">
          <p:sp>
            <p:nvSpPr>
              <p:cNvPr id="34" name="TextBox 33">
                <a:extLst>
                  <a:ext uri="{FF2B5EF4-FFF2-40B4-BE49-F238E27FC236}">
                    <a16:creationId xmlns:a16="http://schemas.microsoft.com/office/drawing/2014/main" id="{F7F4520A-E7F2-49EA-AE0C-FA009E1E8418}"/>
                  </a:ext>
                </a:extLst>
              </p:cNvPr>
              <p:cNvSpPr txBox="1">
                <a:spLocks noRot="1" noChangeAspect="1" noMove="1" noResize="1" noEditPoints="1" noAdjustHandles="1" noChangeArrowheads="1" noChangeShapeType="1" noTextEdit="1"/>
              </p:cNvSpPr>
              <p:nvPr/>
            </p:nvSpPr>
            <p:spPr>
              <a:xfrm>
                <a:off x="1056925" y="4161290"/>
                <a:ext cx="687689" cy="518604"/>
              </a:xfrm>
              <a:prstGeom prst="rect">
                <a:avLst/>
              </a:prstGeom>
              <a:blipFill>
                <a:blip r:embed="rId19"/>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FCA1CF10-FD2E-47C8-B1CF-91F0A459CE91}"/>
                  </a:ext>
                </a:extLst>
              </p:cNvPr>
              <p:cNvSpPr txBox="1"/>
              <p:nvPr/>
            </p:nvSpPr>
            <p:spPr>
              <a:xfrm>
                <a:off x="1793873" y="4144035"/>
                <a:ext cx="1598194" cy="5250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ru-RU" b="0" i="1" smtClean="0">
                              <a:latin typeface="Cambria Math" panose="02040503050406030204" pitchFamily="18" charset="0"/>
                            </a:rPr>
                            <m:t>30</m:t>
                          </m:r>
                        </m:num>
                        <m:den>
                          <m:r>
                            <a:rPr lang="ru-RU" b="0" i="1" smtClean="0">
                              <a:latin typeface="Cambria Math" panose="02040503050406030204" pitchFamily="18" charset="0"/>
                            </a:rPr>
                            <m:t>42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ru-RU" b="0" i="1" smtClean="0">
                              <a:latin typeface="Cambria Math" panose="02040503050406030204" pitchFamily="18" charset="0"/>
                            </a:rPr>
                            <m:t>5</m:t>
                          </m:r>
                        </m:num>
                        <m:den>
                          <m:r>
                            <a:rPr lang="ru-RU" b="0" i="1" smtClean="0">
                              <a:latin typeface="Cambria Math" panose="02040503050406030204" pitchFamily="18" charset="0"/>
                            </a:rPr>
                            <m:t>7</m:t>
                          </m:r>
                        </m:den>
                      </m:f>
                      <m:r>
                        <a:rPr lang="en-US" b="0" i="1" smtClean="0">
                          <a:latin typeface="Cambria Math" panose="02040503050406030204" pitchFamily="18" charset="0"/>
                        </a:rPr>
                        <m:t>=</m:t>
                      </m:r>
                      <m:r>
                        <a:rPr lang="ru-RU" b="0" i="1" smtClean="0">
                          <a:latin typeface="Cambria Math" panose="02040503050406030204" pitchFamily="18" charset="0"/>
                        </a:rPr>
                        <m:t>0,7</m:t>
                      </m:r>
                    </m:oMath>
                  </m:oMathPara>
                </a14:m>
                <a:endParaRPr lang="ru-RU" dirty="0"/>
              </a:p>
            </p:txBody>
          </p:sp>
        </mc:Choice>
        <mc:Fallback xmlns="">
          <p:sp>
            <p:nvSpPr>
              <p:cNvPr id="35" name="TextBox 34">
                <a:extLst>
                  <a:ext uri="{FF2B5EF4-FFF2-40B4-BE49-F238E27FC236}">
                    <a16:creationId xmlns:a16="http://schemas.microsoft.com/office/drawing/2014/main" id="{FCA1CF10-FD2E-47C8-B1CF-91F0A459CE91}"/>
                  </a:ext>
                </a:extLst>
              </p:cNvPr>
              <p:cNvSpPr txBox="1">
                <a:spLocks noRot="1" noChangeAspect="1" noMove="1" noResize="1" noEditPoints="1" noAdjustHandles="1" noChangeArrowheads="1" noChangeShapeType="1" noTextEdit="1"/>
              </p:cNvSpPr>
              <p:nvPr/>
            </p:nvSpPr>
            <p:spPr>
              <a:xfrm>
                <a:off x="1793873" y="4144035"/>
                <a:ext cx="1598194" cy="525016"/>
              </a:xfrm>
              <a:prstGeom prst="rect">
                <a:avLst/>
              </a:prstGeom>
              <a:blipFill>
                <a:blip r:embed="rId20"/>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6" name="Прямоугольник 35">
                <a:extLst>
                  <a:ext uri="{FF2B5EF4-FFF2-40B4-BE49-F238E27FC236}">
                    <a16:creationId xmlns:a16="http://schemas.microsoft.com/office/drawing/2014/main" id="{2047AFA6-C1DD-4175-B813-E9C3795A3070}"/>
                  </a:ext>
                </a:extLst>
              </p:cNvPr>
              <p:cNvSpPr/>
              <p:nvPr/>
            </p:nvSpPr>
            <p:spPr>
              <a:xfrm>
                <a:off x="5244408" y="4032957"/>
                <a:ext cx="133562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u-RU" smtClean="0">
                          <a:latin typeface="Cambria Math" panose="02040503050406030204" pitchFamily="18" charset="0"/>
                        </a:rPr>
                        <m:t>Ответ:</m:t>
                      </m:r>
                      <m:r>
                        <a:rPr lang="ru-RU" b="1" i="0" smtClean="0">
                          <a:solidFill>
                            <a:srgbClr val="FF0000"/>
                          </a:solidFill>
                          <a:latin typeface="Cambria Math" panose="02040503050406030204" pitchFamily="18" charset="0"/>
                        </a:rPr>
                        <m:t>𝟎</m:t>
                      </m:r>
                      <m:r>
                        <a:rPr lang="ru-RU" b="1" i="0" smtClean="0">
                          <a:solidFill>
                            <a:srgbClr val="FF0000"/>
                          </a:solidFill>
                          <a:latin typeface="Cambria Math" panose="02040503050406030204" pitchFamily="18" charset="0"/>
                        </a:rPr>
                        <m:t>,</m:t>
                      </m:r>
                      <m:r>
                        <a:rPr lang="ru-RU" b="1" i="0" smtClean="0">
                          <a:solidFill>
                            <a:srgbClr val="FF0000"/>
                          </a:solidFill>
                          <a:latin typeface="Cambria Math" panose="02040503050406030204" pitchFamily="18" charset="0"/>
                        </a:rPr>
                        <m:t>𝟕</m:t>
                      </m:r>
                    </m:oMath>
                  </m:oMathPara>
                </a14:m>
                <a:endParaRPr lang="ru-RU" b="1" dirty="0"/>
              </a:p>
            </p:txBody>
          </p:sp>
        </mc:Choice>
        <mc:Fallback xmlns="">
          <p:sp>
            <p:nvSpPr>
              <p:cNvPr id="36" name="Прямоугольник 35">
                <a:extLst>
                  <a:ext uri="{FF2B5EF4-FFF2-40B4-BE49-F238E27FC236}">
                    <a16:creationId xmlns:a16="http://schemas.microsoft.com/office/drawing/2014/main" id="{2047AFA6-C1DD-4175-B813-E9C3795A3070}"/>
                  </a:ext>
                </a:extLst>
              </p:cNvPr>
              <p:cNvSpPr>
                <a:spLocks noRot="1" noChangeAspect="1" noMove="1" noResize="1" noEditPoints="1" noAdjustHandles="1" noChangeArrowheads="1" noChangeShapeType="1" noTextEdit="1"/>
              </p:cNvSpPr>
              <p:nvPr/>
            </p:nvSpPr>
            <p:spPr>
              <a:xfrm>
                <a:off x="5244408" y="4032957"/>
                <a:ext cx="1335622" cy="369332"/>
              </a:xfrm>
              <a:prstGeom prst="rect">
                <a:avLst/>
              </a:prstGeom>
              <a:blipFill>
                <a:blip r:embed="rId21"/>
                <a:stretch>
                  <a:fillRect/>
                </a:stretch>
              </a:blipFill>
            </p:spPr>
            <p:txBody>
              <a:bodyPr/>
              <a:lstStyle/>
              <a:p>
                <a:r>
                  <a:rPr lang="ru-RU">
                    <a:noFill/>
                  </a:rPr>
                  <a:t> </a:t>
                </a:r>
              </a:p>
            </p:txBody>
          </p:sp>
        </mc:Fallback>
      </mc:AlternateContent>
      <p:sp>
        <p:nvSpPr>
          <p:cNvPr id="37" name="Прямоугольник 36">
            <a:extLst>
              <a:ext uri="{FF2B5EF4-FFF2-40B4-BE49-F238E27FC236}">
                <a16:creationId xmlns:a16="http://schemas.microsoft.com/office/drawing/2014/main" id="{15608D15-F8C4-40E5-819B-68BDD983B21F}"/>
              </a:ext>
            </a:extLst>
          </p:cNvPr>
          <p:cNvSpPr/>
          <p:nvPr/>
        </p:nvSpPr>
        <p:spPr>
          <a:xfrm>
            <a:off x="7970982" y="5043427"/>
            <a:ext cx="895927" cy="117301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A2</a:t>
            </a:r>
            <a:endParaRPr lang="ru-RU" baseline="-25000" dirty="0"/>
          </a:p>
        </p:txBody>
      </p:sp>
      <p:cxnSp>
        <p:nvCxnSpPr>
          <p:cNvPr id="38" name="Прямая со стрелкой 37">
            <a:extLst>
              <a:ext uri="{FF2B5EF4-FFF2-40B4-BE49-F238E27FC236}">
                <a16:creationId xmlns:a16="http://schemas.microsoft.com/office/drawing/2014/main" id="{CB8D2EEB-C545-4054-A3F0-0EFE266FF13E}"/>
              </a:ext>
            </a:extLst>
          </p:cNvPr>
          <p:cNvCxnSpPr>
            <a:cxnSpLocks/>
          </p:cNvCxnSpPr>
          <p:nvPr/>
        </p:nvCxnSpPr>
        <p:spPr>
          <a:xfrm>
            <a:off x="7970981" y="4959750"/>
            <a:ext cx="895927"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E8B09C44-F586-4264-83FA-C0AAB48128A1}"/>
                  </a:ext>
                </a:extLst>
              </p:cNvPr>
              <p:cNvSpPr txBox="1"/>
              <p:nvPr/>
            </p:nvSpPr>
            <p:spPr>
              <a:xfrm>
                <a:off x="8258643" y="4775084"/>
                <a:ext cx="320601"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1" i="1" smtClean="0">
                          <a:latin typeface="Cambria Math" panose="02040503050406030204" pitchFamily="18" charset="0"/>
                        </a:rPr>
                        <m:t>𝟒𝟐</m:t>
                      </m:r>
                      <m:r>
                        <a:rPr lang="en-US" sz="1200" b="1" i="0" smtClean="0">
                          <a:latin typeface="Cambria Math" panose="02040503050406030204" pitchFamily="18" charset="0"/>
                        </a:rPr>
                        <m:t>𝟎</m:t>
                      </m:r>
                    </m:oMath>
                  </m:oMathPara>
                </a14:m>
                <a:endParaRPr lang="ru-RU" sz="1600" b="1" dirty="0"/>
              </a:p>
            </p:txBody>
          </p:sp>
        </mc:Choice>
        <mc:Fallback xmlns="">
          <p:sp>
            <p:nvSpPr>
              <p:cNvPr id="39" name="TextBox 38">
                <a:extLst>
                  <a:ext uri="{FF2B5EF4-FFF2-40B4-BE49-F238E27FC236}">
                    <a16:creationId xmlns:a16="http://schemas.microsoft.com/office/drawing/2014/main" id="{E8B09C44-F586-4264-83FA-C0AAB48128A1}"/>
                  </a:ext>
                </a:extLst>
              </p:cNvPr>
              <p:cNvSpPr txBox="1">
                <a:spLocks noRot="1" noChangeAspect="1" noMove="1" noResize="1" noEditPoints="1" noAdjustHandles="1" noChangeArrowheads="1" noChangeShapeType="1" noTextEdit="1"/>
              </p:cNvSpPr>
              <p:nvPr/>
            </p:nvSpPr>
            <p:spPr>
              <a:xfrm>
                <a:off x="8258643" y="4775084"/>
                <a:ext cx="320601" cy="184666"/>
              </a:xfrm>
              <a:prstGeom prst="rect">
                <a:avLst/>
              </a:prstGeom>
              <a:blipFill>
                <a:blip r:embed="rId7"/>
                <a:stretch>
                  <a:fillRect l="-9615" r="-11538" b="-6452"/>
                </a:stretch>
              </a:blipFill>
            </p:spPr>
            <p:txBody>
              <a:bodyPr/>
              <a:lstStyle/>
              <a:p>
                <a:r>
                  <a:rPr lang="ru-RU">
                    <a:noFill/>
                  </a:rPr>
                  <a:t> </a:t>
                </a:r>
              </a:p>
            </p:txBody>
          </p:sp>
        </mc:Fallback>
      </mc:AlternateContent>
      <p:cxnSp>
        <p:nvCxnSpPr>
          <p:cNvPr id="41" name="Прямая со стрелкой 40">
            <a:extLst>
              <a:ext uri="{FF2B5EF4-FFF2-40B4-BE49-F238E27FC236}">
                <a16:creationId xmlns:a16="http://schemas.microsoft.com/office/drawing/2014/main" id="{969A3272-93EC-4351-AAF9-DD36D8522000}"/>
              </a:ext>
            </a:extLst>
          </p:cNvPr>
          <p:cNvCxnSpPr/>
          <p:nvPr/>
        </p:nvCxnSpPr>
        <p:spPr>
          <a:xfrm>
            <a:off x="7970981" y="5043427"/>
            <a:ext cx="895927" cy="1173018"/>
          </a:xfrm>
          <a:prstGeom prst="straightConnector1">
            <a:avLst/>
          </a:prstGeom>
          <a:ln w="190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Прямая со стрелкой 41">
            <a:extLst>
              <a:ext uri="{FF2B5EF4-FFF2-40B4-BE49-F238E27FC236}">
                <a16:creationId xmlns:a16="http://schemas.microsoft.com/office/drawing/2014/main" id="{14A42AEC-45E6-4317-B06C-A881DA331B08}"/>
              </a:ext>
            </a:extLst>
          </p:cNvPr>
          <p:cNvCxnSpPr/>
          <p:nvPr/>
        </p:nvCxnSpPr>
        <p:spPr>
          <a:xfrm>
            <a:off x="8931561" y="5038809"/>
            <a:ext cx="0" cy="1177636"/>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9720ECB8-9B58-4A51-BA5F-560694A9EF5C}"/>
                  </a:ext>
                </a:extLst>
              </p:cNvPr>
              <p:cNvSpPr txBox="1"/>
              <p:nvPr/>
            </p:nvSpPr>
            <p:spPr>
              <a:xfrm>
                <a:off x="8996214" y="5408541"/>
                <a:ext cx="320601"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sz="1200" b="1" i="1" smtClean="0">
                          <a:latin typeface="Cambria Math" panose="02040503050406030204" pitchFamily="18" charset="0"/>
                        </a:rPr>
                        <m:t>𝟓𝟗𝟒</m:t>
                      </m:r>
                    </m:oMath>
                  </m:oMathPara>
                </a14:m>
                <a:endParaRPr lang="ru-RU" sz="1600" b="1" dirty="0"/>
              </a:p>
            </p:txBody>
          </p:sp>
        </mc:Choice>
        <mc:Fallback xmlns="">
          <p:sp>
            <p:nvSpPr>
              <p:cNvPr id="43" name="TextBox 42">
                <a:extLst>
                  <a:ext uri="{FF2B5EF4-FFF2-40B4-BE49-F238E27FC236}">
                    <a16:creationId xmlns:a16="http://schemas.microsoft.com/office/drawing/2014/main" id="{9720ECB8-9B58-4A51-BA5F-560694A9EF5C}"/>
                  </a:ext>
                </a:extLst>
              </p:cNvPr>
              <p:cNvSpPr txBox="1">
                <a:spLocks noRot="1" noChangeAspect="1" noMove="1" noResize="1" noEditPoints="1" noAdjustHandles="1" noChangeArrowheads="1" noChangeShapeType="1" noTextEdit="1"/>
              </p:cNvSpPr>
              <p:nvPr/>
            </p:nvSpPr>
            <p:spPr>
              <a:xfrm>
                <a:off x="8996214" y="5408541"/>
                <a:ext cx="320601" cy="184666"/>
              </a:xfrm>
              <a:prstGeom prst="rect">
                <a:avLst/>
              </a:prstGeom>
              <a:blipFill>
                <a:blip r:embed="rId22"/>
                <a:stretch>
                  <a:fillRect l="-11538" r="-11538" b="-9677"/>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3C582DBF-1966-4497-A3A9-1B8B29C9B9D3}"/>
                  </a:ext>
                </a:extLst>
              </p:cNvPr>
              <p:cNvSpPr txBox="1"/>
              <p:nvPr/>
            </p:nvSpPr>
            <p:spPr>
              <a:xfrm>
                <a:off x="314273" y="5187504"/>
                <a:ext cx="5012974"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sz="1600" b="1" i="1" smtClean="0">
                          <a:solidFill>
                            <a:srgbClr val="7030A0"/>
                          </a:solidFill>
                          <a:latin typeface="Cambria Math" panose="02040503050406030204" pitchFamily="18" charset="0"/>
                        </a:rPr>
                        <m:t>Найдём длину диагонали </m:t>
                      </m:r>
                      <m:d>
                        <m:dPr>
                          <m:ctrlPr>
                            <a:rPr lang="ru-RU" sz="1600" b="1" i="1" smtClean="0">
                              <a:solidFill>
                                <a:srgbClr val="7030A0"/>
                              </a:solidFill>
                              <a:latin typeface="Cambria Math" panose="02040503050406030204" pitchFamily="18" charset="0"/>
                            </a:rPr>
                          </m:ctrlPr>
                        </m:dPr>
                        <m:e>
                          <m:r>
                            <a:rPr lang="ru-RU" sz="1600" b="1" i="1" smtClean="0">
                              <a:solidFill>
                                <a:srgbClr val="7030A0"/>
                              </a:solidFill>
                              <a:latin typeface="Cambria Math" panose="02040503050406030204" pitchFamily="18" charset="0"/>
                            </a:rPr>
                            <m:t>приближенное значение</m:t>
                          </m:r>
                        </m:e>
                      </m:d>
                      <m:r>
                        <a:rPr lang="ru-RU" sz="1600" b="1" i="1" smtClean="0">
                          <a:solidFill>
                            <a:srgbClr val="7030A0"/>
                          </a:solidFill>
                          <a:latin typeface="Cambria Math" panose="02040503050406030204" pitchFamily="18" charset="0"/>
                        </a:rPr>
                        <m:t>:</m:t>
                      </m:r>
                    </m:oMath>
                  </m:oMathPara>
                </a14:m>
                <a:endParaRPr lang="ru-RU" sz="1600" b="1" dirty="0">
                  <a:solidFill>
                    <a:srgbClr val="7030A0"/>
                  </a:solidFill>
                </a:endParaRPr>
              </a:p>
            </p:txBody>
          </p:sp>
        </mc:Choice>
        <mc:Fallback xmlns="">
          <p:sp>
            <p:nvSpPr>
              <p:cNvPr id="44" name="TextBox 43">
                <a:extLst>
                  <a:ext uri="{FF2B5EF4-FFF2-40B4-BE49-F238E27FC236}">
                    <a16:creationId xmlns:a16="http://schemas.microsoft.com/office/drawing/2014/main" id="{3C582DBF-1966-4497-A3A9-1B8B29C9B9D3}"/>
                  </a:ext>
                </a:extLst>
              </p:cNvPr>
              <p:cNvSpPr txBox="1">
                <a:spLocks noRot="1" noChangeAspect="1" noMove="1" noResize="1" noEditPoints="1" noAdjustHandles="1" noChangeArrowheads="1" noChangeShapeType="1" noTextEdit="1"/>
              </p:cNvSpPr>
              <p:nvPr/>
            </p:nvSpPr>
            <p:spPr>
              <a:xfrm>
                <a:off x="314273" y="5187504"/>
                <a:ext cx="5012974" cy="246221"/>
              </a:xfrm>
              <a:prstGeom prst="rect">
                <a:avLst/>
              </a:prstGeom>
              <a:blipFill>
                <a:blip r:embed="rId23"/>
                <a:stretch>
                  <a:fillRect l="-608" b="-35000"/>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A1E5DEB4-C30D-4652-A371-3F4EBDB9EDB8}"/>
                  </a:ext>
                </a:extLst>
              </p:cNvPr>
              <p:cNvSpPr txBox="1"/>
              <p:nvPr/>
            </p:nvSpPr>
            <p:spPr>
              <a:xfrm>
                <a:off x="232933" y="5439461"/>
                <a:ext cx="3287375" cy="3553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ru-RU" i="1" smtClean="0">
                              <a:latin typeface="Cambria Math" panose="02040503050406030204" pitchFamily="18" charset="0"/>
                            </a:rPr>
                          </m:ctrlPr>
                        </m:radPr>
                        <m:deg/>
                        <m:e>
                          <m:sSup>
                            <m:sSupPr>
                              <m:ctrlPr>
                                <a:rPr lang="ru-RU" i="1" smtClean="0">
                                  <a:latin typeface="Cambria Math" panose="02040503050406030204" pitchFamily="18" charset="0"/>
                                </a:rPr>
                              </m:ctrlPr>
                            </m:sSupPr>
                            <m:e>
                              <m:r>
                                <a:rPr lang="ru-RU" b="0" i="1" smtClean="0">
                                  <a:latin typeface="Cambria Math" panose="02040503050406030204" pitchFamily="18" charset="0"/>
                                </a:rPr>
                                <m:t>420</m:t>
                              </m:r>
                            </m:e>
                            <m:sup>
                              <m:r>
                                <a:rPr lang="ru-RU" b="0" i="1" smtClean="0">
                                  <a:latin typeface="Cambria Math" panose="02040503050406030204" pitchFamily="18" charset="0"/>
                                </a:rPr>
                                <m:t>2</m:t>
                              </m:r>
                            </m:sup>
                          </m:sSup>
                          <m:r>
                            <a:rPr lang="ru-RU" b="0" i="1" smtClean="0">
                              <a:latin typeface="Cambria Math" panose="02040503050406030204" pitchFamily="18" charset="0"/>
                            </a:rPr>
                            <m:t>+</m:t>
                          </m:r>
                          <m:sSup>
                            <m:sSupPr>
                              <m:ctrlPr>
                                <a:rPr lang="ru-RU" b="0" i="1" smtClean="0">
                                  <a:latin typeface="Cambria Math" panose="02040503050406030204" pitchFamily="18" charset="0"/>
                                </a:rPr>
                              </m:ctrlPr>
                            </m:sSupPr>
                            <m:e>
                              <m:r>
                                <a:rPr lang="ru-RU" b="0" i="1" smtClean="0">
                                  <a:latin typeface="Cambria Math" panose="02040503050406030204" pitchFamily="18" charset="0"/>
                                </a:rPr>
                                <m:t>594</m:t>
                              </m:r>
                            </m:e>
                            <m:sup>
                              <m:r>
                                <a:rPr lang="ru-RU" b="0" i="1" smtClean="0">
                                  <a:latin typeface="Cambria Math" panose="02040503050406030204" pitchFamily="18" charset="0"/>
                                </a:rPr>
                                <m:t>2</m:t>
                              </m:r>
                            </m:sup>
                          </m:sSup>
                        </m:e>
                      </m:rad>
                      <m:r>
                        <a:rPr lang="ru-RU" i="1" smtClean="0">
                          <a:latin typeface="Cambria Math" panose="02040503050406030204" pitchFamily="18" charset="0"/>
                          <a:ea typeface="Cambria Math" panose="02040503050406030204" pitchFamily="18" charset="0"/>
                        </a:rPr>
                        <m:t>≈</m:t>
                      </m:r>
                      <m:rad>
                        <m:radPr>
                          <m:degHide m:val="on"/>
                          <m:ctrlPr>
                            <a:rPr lang="ru-RU" i="1" smtClean="0">
                              <a:latin typeface="Cambria Math" panose="02040503050406030204" pitchFamily="18" charset="0"/>
                              <a:ea typeface="Cambria Math" panose="02040503050406030204" pitchFamily="18" charset="0"/>
                            </a:rPr>
                          </m:ctrlPr>
                        </m:radPr>
                        <m:deg/>
                        <m:e>
                          <m:sSup>
                            <m:sSupPr>
                              <m:ctrlPr>
                                <a:rPr lang="ru-RU" i="1" smtClean="0">
                                  <a:latin typeface="Cambria Math" panose="02040503050406030204" pitchFamily="18" charset="0"/>
                                  <a:ea typeface="Cambria Math" panose="02040503050406030204" pitchFamily="18" charset="0"/>
                                </a:rPr>
                              </m:ctrlPr>
                            </m:sSupPr>
                            <m:e>
                              <m:r>
                                <a:rPr lang="ru-RU" b="0" i="1" smtClean="0">
                                  <a:latin typeface="Cambria Math" panose="02040503050406030204" pitchFamily="18" charset="0"/>
                                  <a:ea typeface="Cambria Math" panose="02040503050406030204" pitchFamily="18" charset="0"/>
                                </a:rPr>
                                <m:t>420</m:t>
                              </m:r>
                            </m:e>
                            <m:sup>
                              <m:r>
                                <a:rPr lang="ru-RU" b="0" i="1" smtClean="0">
                                  <a:latin typeface="Cambria Math" panose="02040503050406030204" pitchFamily="18" charset="0"/>
                                  <a:ea typeface="Cambria Math" panose="02040503050406030204" pitchFamily="18" charset="0"/>
                                </a:rPr>
                                <m:t>2</m:t>
                              </m:r>
                            </m:sup>
                          </m:sSup>
                          <m:r>
                            <a:rPr lang="ru-RU" b="0" i="1" smtClean="0">
                              <a:latin typeface="Cambria Math" panose="02040503050406030204" pitchFamily="18" charset="0"/>
                              <a:ea typeface="Cambria Math" panose="02040503050406030204" pitchFamily="18" charset="0"/>
                            </a:rPr>
                            <m:t>+</m:t>
                          </m:r>
                          <m:sSup>
                            <m:sSupPr>
                              <m:ctrlPr>
                                <a:rPr lang="ru-RU" b="0" i="1" smtClean="0">
                                  <a:latin typeface="Cambria Math" panose="02040503050406030204" pitchFamily="18" charset="0"/>
                                  <a:ea typeface="Cambria Math" panose="02040503050406030204" pitchFamily="18" charset="0"/>
                                </a:rPr>
                              </m:ctrlPr>
                            </m:sSupPr>
                            <m:e>
                              <m:r>
                                <a:rPr lang="ru-RU" b="0" i="1" smtClean="0">
                                  <a:latin typeface="Cambria Math" panose="02040503050406030204" pitchFamily="18" charset="0"/>
                                  <a:ea typeface="Cambria Math" panose="02040503050406030204" pitchFamily="18" charset="0"/>
                                </a:rPr>
                                <m:t>600</m:t>
                              </m:r>
                            </m:e>
                            <m:sup>
                              <m:r>
                                <a:rPr lang="ru-RU" b="0" i="1" smtClean="0">
                                  <a:latin typeface="Cambria Math" panose="02040503050406030204" pitchFamily="18" charset="0"/>
                                  <a:ea typeface="Cambria Math" panose="02040503050406030204" pitchFamily="18" charset="0"/>
                                </a:rPr>
                                <m:t>2</m:t>
                              </m:r>
                            </m:sup>
                          </m:sSup>
                        </m:e>
                      </m:rad>
                    </m:oMath>
                  </m:oMathPara>
                </a14:m>
                <a:endParaRPr lang="ru-RU" dirty="0"/>
              </a:p>
            </p:txBody>
          </p:sp>
        </mc:Choice>
        <mc:Fallback xmlns="">
          <p:sp>
            <p:nvSpPr>
              <p:cNvPr id="45" name="TextBox 44">
                <a:extLst>
                  <a:ext uri="{FF2B5EF4-FFF2-40B4-BE49-F238E27FC236}">
                    <a16:creationId xmlns:a16="http://schemas.microsoft.com/office/drawing/2014/main" id="{A1E5DEB4-C30D-4652-A371-3F4EBDB9EDB8}"/>
                  </a:ext>
                </a:extLst>
              </p:cNvPr>
              <p:cNvSpPr txBox="1">
                <a:spLocks noRot="1" noChangeAspect="1" noMove="1" noResize="1" noEditPoints="1" noAdjustHandles="1" noChangeArrowheads="1" noChangeShapeType="1" noTextEdit="1"/>
              </p:cNvSpPr>
              <p:nvPr/>
            </p:nvSpPr>
            <p:spPr>
              <a:xfrm>
                <a:off x="232933" y="5439461"/>
                <a:ext cx="3287375" cy="355354"/>
              </a:xfrm>
              <a:prstGeom prst="rect">
                <a:avLst/>
              </a:prstGeom>
              <a:blipFill>
                <a:blip r:embed="rId24"/>
                <a:stretch>
                  <a:fillRect b="-3390"/>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6AF9A5EE-FB08-4D31-BC5D-F1BAF68E75F7}"/>
                  </a:ext>
                </a:extLst>
              </p:cNvPr>
              <p:cNvSpPr txBox="1"/>
              <p:nvPr/>
            </p:nvSpPr>
            <p:spPr>
              <a:xfrm>
                <a:off x="3420477" y="5430363"/>
                <a:ext cx="2609239" cy="3553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b="0" i="1" smtClean="0">
                          <a:latin typeface="Cambria Math" panose="02040503050406030204" pitchFamily="18" charset="0"/>
                        </a:rPr>
                        <m:t>=</m:t>
                      </m:r>
                      <m:rad>
                        <m:radPr>
                          <m:degHide m:val="on"/>
                          <m:ctrlPr>
                            <a:rPr lang="ru-RU" b="0" i="1" smtClean="0">
                              <a:latin typeface="Cambria Math" panose="02040503050406030204" pitchFamily="18" charset="0"/>
                            </a:rPr>
                          </m:ctrlPr>
                        </m:radPr>
                        <m:deg/>
                        <m:e>
                          <m:sSup>
                            <m:sSupPr>
                              <m:ctrlPr>
                                <a:rPr lang="ru-RU" b="0" i="1" smtClean="0">
                                  <a:latin typeface="Cambria Math" panose="02040503050406030204" pitchFamily="18" charset="0"/>
                                </a:rPr>
                              </m:ctrlPr>
                            </m:sSupPr>
                            <m:e>
                              <m:r>
                                <a:rPr lang="ru-RU" b="0" i="1" smtClean="0">
                                  <a:latin typeface="Cambria Math" panose="02040503050406030204" pitchFamily="18" charset="0"/>
                                </a:rPr>
                                <m:t>6</m:t>
                              </m:r>
                            </m:e>
                            <m:sup>
                              <m:r>
                                <a:rPr lang="ru-RU" b="0" i="1" smtClean="0">
                                  <a:latin typeface="Cambria Math" panose="02040503050406030204" pitchFamily="18" charset="0"/>
                                </a:rPr>
                                <m:t>2</m:t>
                              </m:r>
                            </m:sup>
                          </m:sSup>
                          <m:sSup>
                            <m:sSupPr>
                              <m:ctrlPr>
                                <a:rPr lang="ru-RU" b="0" i="1" smtClean="0">
                                  <a:latin typeface="Cambria Math" panose="02040503050406030204" pitchFamily="18" charset="0"/>
                                </a:rPr>
                              </m:ctrlPr>
                            </m:sSupPr>
                            <m:e>
                              <m:r>
                                <a:rPr lang="ru-RU" b="0" i="1" smtClean="0">
                                  <a:latin typeface="Cambria Math" panose="02040503050406030204" pitchFamily="18" charset="0"/>
                                </a:rPr>
                                <m:t>7</m:t>
                              </m:r>
                            </m:e>
                            <m:sup>
                              <m:r>
                                <a:rPr lang="ru-RU" b="0" i="1" smtClean="0">
                                  <a:latin typeface="Cambria Math" panose="02040503050406030204" pitchFamily="18" charset="0"/>
                                </a:rPr>
                                <m:t>2</m:t>
                              </m:r>
                            </m:sup>
                          </m:sSup>
                          <m:sSup>
                            <m:sSupPr>
                              <m:ctrlPr>
                                <a:rPr lang="ru-RU" b="0" i="1" smtClean="0">
                                  <a:latin typeface="Cambria Math" panose="02040503050406030204" pitchFamily="18" charset="0"/>
                                </a:rPr>
                              </m:ctrlPr>
                            </m:sSupPr>
                            <m:e>
                              <m:r>
                                <a:rPr lang="ru-RU" b="0" i="1" smtClean="0">
                                  <a:latin typeface="Cambria Math" panose="02040503050406030204" pitchFamily="18" charset="0"/>
                                </a:rPr>
                                <m:t>10</m:t>
                              </m:r>
                            </m:e>
                            <m:sup>
                              <m:r>
                                <a:rPr lang="ru-RU" b="0" i="1" smtClean="0">
                                  <a:latin typeface="Cambria Math" panose="02040503050406030204" pitchFamily="18" charset="0"/>
                                </a:rPr>
                                <m:t>2</m:t>
                              </m:r>
                            </m:sup>
                          </m:sSup>
                          <m:r>
                            <a:rPr lang="ru-RU" b="0" i="1" smtClean="0">
                              <a:latin typeface="Cambria Math" panose="02040503050406030204" pitchFamily="18" charset="0"/>
                            </a:rPr>
                            <m:t>+</m:t>
                          </m:r>
                          <m:sSup>
                            <m:sSupPr>
                              <m:ctrlPr>
                                <a:rPr lang="ru-RU" b="0" i="1" smtClean="0">
                                  <a:latin typeface="Cambria Math" panose="02040503050406030204" pitchFamily="18" charset="0"/>
                                </a:rPr>
                              </m:ctrlPr>
                            </m:sSupPr>
                            <m:e>
                              <m:r>
                                <a:rPr lang="ru-RU" b="0" i="1" smtClean="0">
                                  <a:latin typeface="Cambria Math" panose="02040503050406030204" pitchFamily="18" charset="0"/>
                                </a:rPr>
                                <m:t>6</m:t>
                              </m:r>
                            </m:e>
                            <m:sup>
                              <m:r>
                                <a:rPr lang="ru-RU" b="0" i="1" smtClean="0">
                                  <a:latin typeface="Cambria Math" panose="02040503050406030204" pitchFamily="18" charset="0"/>
                                </a:rPr>
                                <m:t>2</m:t>
                              </m:r>
                            </m:sup>
                          </m:sSup>
                          <m:sSup>
                            <m:sSupPr>
                              <m:ctrlPr>
                                <a:rPr lang="ru-RU" b="0" i="1" smtClean="0">
                                  <a:latin typeface="Cambria Math" panose="02040503050406030204" pitchFamily="18" charset="0"/>
                                </a:rPr>
                              </m:ctrlPr>
                            </m:sSupPr>
                            <m:e>
                              <m:r>
                                <a:rPr lang="ru-RU" b="0" i="1" smtClean="0">
                                  <a:latin typeface="Cambria Math" panose="02040503050406030204" pitchFamily="18" charset="0"/>
                                </a:rPr>
                                <m:t>10</m:t>
                              </m:r>
                            </m:e>
                            <m:sup>
                              <m:r>
                                <a:rPr lang="ru-RU" b="0" i="1" smtClean="0">
                                  <a:latin typeface="Cambria Math" panose="02040503050406030204" pitchFamily="18" charset="0"/>
                                </a:rPr>
                                <m:t>2</m:t>
                              </m:r>
                            </m:sup>
                          </m:sSup>
                          <m:sSup>
                            <m:sSupPr>
                              <m:ctrlPr>
                                <a:rPr lang="ru-RU" b="0" i="1" smtClean="0">
                                  <a:latin typeface="Cambria Math" panose="02040503050406030204" pitchFamily="18" charset="0"/>
                                </a:rPr>
                              </m:ctrlPr>
                            </m:sSupPr>
                            <m:e>
                              <m:r>
                                <a:rPr lang="ru-RU" b="0" i="1" smtClean="0">
                                  <a:latin typeface="Cambria Math" panose="02040503050406030204" pitchFamily="18" charset="0"/>
                                </a:rPr>
                                <m:t>10</m:t>
                              </m:r>
                            </m:e>
                            <m:sup>
                              <m:r>
                                <a:rPr lang="ru-RU" b="0" i="1" smtClean="0">
                                  <a:latin typeface="Cambria Math" panose="02040503050406030204" pitchFamily="18" charset="0"/>
                                </a:rPr>
                                <m:t>2</m:t>
                              </m:r>
                            </m:sup>
                          </m:sSup>
                        </m:e>
                      </m:rad>
                    </m:oMath>
                  </m:oMathPara>
                </a14:m>
                <a:endParaRPr lang="ru-RU" dirty="0"/>
              </a:p>
            </p:txBody>
          </p:sp>
        </mc:Choice>
        <mc:Fallback xmlns="">
          <p:sp>
            <p:nvSpPr>
              <p:cNvPr id="46" name="TextBox 45">
                <a:extLst>
                  <a:ext uri="{FF2B5EF4-FFF2-40B4-BE49-F238E27FC236}">
                    <a16:creationId xmlns:a16="http://schemas.microsoft.com/office/drawing/2014/main" id="{6AF9A5EE-FB08-4D31-BC5D-F1BAF68E75F7}"/>
                  </a:ext>
                </a:extLst>
              </p:cNvPr>
              <p:cNvSpPr txBox="1">
                <a:spLocks noRot="1" noChangeAspect="1" noMove="1" noResize="1" noEditPoints="1" noAdjustHandles="1" noChangeArrowheads="1" noChangeShapeType="1" noTextEdit="1"/>
              </p:cNvSpPr>
              <p:nvPr/>
            </p:nvSpPr>
            <p:spPr>
              <a:xfrm>
                <a:off x="3420477" y="5430363"/>
                <a:ext cx="2609239" cy="355354"/>
              </a:xfrm>
              <a:prstGeom prst="rect">
                <a:avLst/>
              </a:prstGeom>
              <a:blipFill>
                <a:blip r:embed="rId25"/>
                <a:stretch>
                  <a:fillRect b="-3448"/>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F974E54D-EF5C-4522-943F-F52812AEF451}"/>
                  </a:ext>
                </a:extLst>
              </p:cNvPr>
              <p:cNvSpPr txBox="1"/>
              <p:nvPr/>
            </p:nvSpPr>
            <p:spPr>
              <a:xfrm>
                <a:off x="246149" y="5881032"/>
                <a:ext cx="3769237" cy="3354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b="0" i="1" smtClean="0">
                          <a:latin typeface="Cambria Math" panose="02040503050406030204" pitchFamily="18" charset="0"/>
                        </a:rPr>
                        <m:t>=</m:t>
                      </m:r>
                      <m:rad>
                        <m:radPr>
                          <m:degHide m:val="on"/>
                          <m:ctrlPr>
                            <a:rPr lang="ru-RU" b="0" i="1" smtClean="0">
                              <a:latin typeface="Cambria Math" panose="02040503050406030204" pitchFamily="18" charset="0"/>
                            </a:rPr>
                          </m:ctrlPr>
                        </m:radPr>
                        <m:deg/>
                        <m:e>
                          <m:sSup>
                            <m:sSupPr>
                              <m:ctrlPr>
                                <a:rPr lang="ru-RU" b="0" i="1" smtClean="0">
                                  <a:latin typeface="Cambria Math" panose="02040503050406030204" pitchFamily="18" charset="0"/>
                                </a:rPr>
                              </m:ctrlPr>
                            </m:sSupPr>
                            <m:e>
                              <m:r>
                                <a:rPr lang="ru-RU" b="0" i="1" smtClean="0">
                                  <a:latin typeface="Cambria Math" panose="02040503050406030204" pitchFamily="18" charset="0"/>
                                </a:rPr>
                                <m:t>6</m:t>
                              </m:r>
                            </m:e>
                            <m:sup>
                              <m:r>
                                <a:rPr lang="ru-RU" b="0" i="1" smtClean="0">
                                  <a:latin typeface="Cambria Math" panose="02040503050406030204" pitchFamily="18" charset="0"/>
                                </a:rPr>
                                <m:t>2</m:t>
                              </m:r>
                            </m:sup>
                          </m:sSup>
                          <m:sSup>
                            <m:sSupPr>
                              <m:ctrlPr>
                                <a:rPr lang="ru-RU" b="0" i="1" smtClean="0">
                                  <a:latin typeface="Cambria Math" panose="02040503050406030204" pitchFamily="18" charset="0"/>
                                </a:rPr>
                              </m:ctrlPr>
                            </m:sSupPr>
                            <m:e>
                              <m:r>
                                <a:rPr lang="ru-RU" b="0" i="1" smtClean="0">
                                  <a:latin typeface="Cambria Math" panose="02040503050406030204" pitchFamily="18" charset="0"/>
                                </a:rPr>
                                <m:t>10</m:t>
                              </m:r>
                            </m:e>
                            <m:sup>
                              <m:r>
                                <a:rPr lang="ru-RU" b="0" i="1" smtClean="0">
                                  <a:latin typeface="Cambria Math" panose="02040503050406030204" pitchFamily="18" charset="0"/>
                                </a:rPr>
                                <m:t>2</m:t>
                              </m:r>
                            </m:sup>
                          </m:sSup>
                          <m:r>
                            <a:rPr lang="ru-RU" b="0" i="1" smtClean="0">
                              <a:latin typeface="Cambria Math" panose="02040503050406030204" pitchFamily="18" charset="0"/>
                            </a:rPr>
                            <m:t>(</m:t>
                          </m:r>
                          <m:sSup>
                            <m:sSupPr>
                              <m:ctrlPr>
                                <a:rPr lang="ru-RU" b="0" i="1" smtClean="0">
                                  <a:latin typeface="Cambria Math" panose="02040503050406030204" pitchFamily="18" charset="0"/>
                                </a:rPr>
                              </m:ctrlPr>
                            </m:sSupPr>
                            <m:e>
                              <m:r>
                                <a:rPr lang="ru-RU" b="0" i="1" smtClean="0">
                                  <a:latin typeface="Cambria Math" panose="02040503050406030204" pitchFamily="18" charset="0"/>
                                </a:rPr>
                                <m:t>7</m:t>
                              </m:r>
                            </m:e>
                            <m:sup>
                              <m:r>
                                <a:rPr lang="ru-RU" b="0" i="1" smtClean="0">
                                  <a:latin typeface="Cambria Math" panose="02040503050406030204" pitchFamily="18" charset="0"/>
                                </a:rPr>
                                <m:t>2</m:t>
                              </m:r>
                            </m:sup>
                          </m:sSup>
                          <m:r>
                            <a:rPr lang="ru-RU" b="0" i="1" smtClean="0">
                              <a:latin typeface="Cambria Math" panose="02040503050406030204" pitchFamily="18" charset="0"/>
                            </a:rPr>
                            <m:t>+</m:t>
                          </m:r>
                          <m:sSup>
                            <m:sSupPr>
                              <m:ctrlPr>
                                <a:rPr lang="ru-RU" b="0" i="1" smtClean="0">
                                  <a:latin typeface="Cambria Math" panose="02040503050406030204" pitchFamily="18" charset="0"/>
                                </a:rPr>
                              </m:ctrlPr>
                            </m:sSupPr>
                            <m:e>
                              <m:r>
                                <a:rPr lang="ru-RU" b="0" i="1" smtClean="0">
                                  <a:latin typeface="Cambria Math" panose="02040503050406030204" pitchFamily="18" charset="0"/>
                                </a:rPr>
                                <m:t>10</m:t>
                              </m:r>
                            </m:e>
                            <m:sup>
                              <m:r>
                                <a:rPr lang="ru-RU" b="0" i="1" smtClean="0">
                                  <a:latin typeface="Cambria Math" panose="02040503050406030204" pitchFamily="18" charset="0"/>
                                </a:rPr>
                                <m:t>2</m:t>
                              </m:r>
                            </m:sup>
                          </m:sSup>
                          <m:r>
                            <a:rPr lang="ru-RU" b="0" i="1" smtClean="0">
                              <a:latin typeface="Cambria Math" panose="02040503050406030204" pitchFamily="18" charset="0"/>
                            </a:rPr>
                            <m:t>)</m:t>
                          </m:r>
                        </m:e>
                      </m:rad>
                      <m:r>
                        <a:rPr lang="ru-RU" b="0" i="1" smtClean="0">
                          <a:latin typeface="Cambria Math" panose="02040503050406030204" pitchFamily="18" charset="0"/>
                        </a:rPr>
                        <m:t>=6</m:t>
                      </m:r>
                      <m:r>
                        <a:rPr lang="ru-RU" b="0" i="1" smtClean="0">
                          <a:latin typeface="Cambria Math" panose="02040503050406030204" pitchFamily="18" charset="0"/>
                          <a:ea typeface="Cambria Math" panose="02040503050406030204" pitchFamily="18" charset="0"/>
                        </a:rPr>
                        <m:t>∙10</m:t>
                      </m:r>
                      <m:rad>
                        <m:radPr>
                          <m:degHide m:val="on"/>
                          <m:ctrlPr>
                            <a:rPr lang="ru-RU" b="0" i="1" smtClean="0">
                              <a:latin typeface="Cambria Math" panose="02040503050406030204" pitchFamily="18" charset="0"/>
                              <a:ea typeface="Cambria Math" panose="02040503050406030204" pitchFamily="18" charset="0"/>
                            </a:rPr>
                          </m:ctrlPr>
                        </m:radPr>
                        <m:deg/>
                        <m:e>
                          <m:r>
                            <a:rPr lang="ru-RU" b="0" i="1" smtClean="0">
                              <a:latin typeface="Cambria Math" panose="02040503050406030204" pitchFamily="18" charset="0"/>
                              <a:ea typeface="Cambria Math" panose="02040503050406030204" pitchFamily="18" charset="0"/>
                            </a:rPr>
                            <m:t>149≈</m:t>
                          </m:r>
                        </m:e>
                      </m:rad>
                    </m:oMath>
                  </m:oMathPara>
                </a14:m>
                <a:endParaRPr lang="ru-RU" dirty="0"/>
              </a:p>
            </p:txBody>
          </p:sp>
        </mc:Choice>
        <mc:Fallback xmlns="">
          <p:sp>
            <p:nvSpPr>
              <p:cNvPr id="47" name="TextBox 46">
                <a:extLst>
                  <a:ext uri="{FF2B5EF4-FFF2-40B4-BE49-F238E27FC236}">
                    <a16:creationId xmlns:a16="http://schemas.microsoft.com/office/drawing/2014/main" id="{F974E54D-EF5C-4522-943F-F52812AEF451}"/>
                  </a:ext>
                </a:extLst>
              </p:cNvPr>
              <p:cNvSpPr txBox="1">
                <a:spLocks noRot="1" noChangeAspect="1" noMove="1" noResize="1" noEditPoints="1" noAdjustHandles="1" noChangeArrowheads="1" noChangeShapeType="1" noTextEdit="1"/>
              </p:cNvSpPr>
              <p:nvPr/>
            </p:nvSpPr>
            <p:spPr>
              <a:xfrm>
                <a:off x="246149" y="5881032"/>
                <a:ext cx="3769237" cy="335413"/>
              </a:xfrm>
              <a:prstGeom prst="rect">
                <a:avLst/>
              </a:prstGeom>
              <a:blipFill>
                <a:blip r:embed="rId26"/>
                <a:stretch>
                  <a:fillRect b="-29091"/>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64C8006E-54EA-4CB8-A9A5-25399CD81C04}"/>
                  </a:ext>
                </a:extLst>
              </p:cNvPr>
              <p:cNvSpPr txBox="1"/>
              <p:nvPr/>
            </p:nvSpPr>
            <p:spPr>
              <a:xfrm>
                <a:off x="4004127" y="5904276"/>
                <a:ext cx="2530436" cy="3096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b="0" i="1" smtClean="0">
                          <a:latin typeface="Cambria Math" panose="02040503050406030204" pitchFamily="18" charset="0"/>
                        </a:rPr>
                        <m:t>60</m:t>
                      </m:r>
                      <m:rad>
                        <m:radPr>
                          <m:degHide m:val="on"/>
                          <m:ctrlPr>
                            <a:rPr lang="ru-RU" b="0" i="1" smtClean="0">
                              <a:latin typeface="Cambria Math" panose="02040503050406030204" pitchFamily="18" charset="0"/>
                            </a:rPr>
                          </m:ctrlPr>
                        </m:radPr>
                        <m:deg/>
                        <m:e>
                          <m:r>
                            <a:rPr lang="ru-RU" b="0" i="1" smtClean="0">
                              <a:latin typeface="Cambria Math" panose="02040503050406030204" pitchFamily="18" charset="0"/>
                            </a:rPr>
                            <m:t>144</m:t>
                          </m:r>
                        </m:e>
                      </m:rad>
                      <m:r>
                        <a:rPr lang="ru-RU" b="0" i="1" smtClean="0">
                          <a:latin typeface="Cambria Math" panose="02040503050406030204" pitchFamily="18" charset="0"/>
                        </a:rPr>
                        <m:t>=60</m:t>
                      </m:r>
                      <m:r>
                        <a:rPr lang="ru-RU" b="0" i="1" smtClean="0">
                          <a:latin typeface="Cambria Math" panose="02040503050406030204" pitchFamily="18" charset="0"/>
                          <a:ea typeface="Cambria Math" panose="02040503050406030204" pitchFamily="18" charset="0"/>
                        </a:rPr>
                        <m:t>∙12</m:t>
                      </m:r>
                      <m:r>
                        <a:rPr lang="ru-RU" b="0" i="0" smtClean="0">
                          <a:latin typeface="Cambria Math" panose="02040503050406030204" pitchFamily="18" charset="0"/>
                          <a:ea typeface="Cambria Math" panose="02040503050406030204" pitchFamily="18" charset="0"/>
                        </a:rPr>
                        <m:t>=720</m:t>
                      </m:r>
                    </m:oMath>
                  </m:oMathPara>
                </a14:m>
                <a:endParaRPr lang="ru-RU" dirty="0"/>
              </a:p>
            </p:txBody>
          </p:sp>
        </mc:Choice>
        <mc:Fallback xmlns="">
          <p:sp>
            <p:nvSpPr>
              <p:cNvPr id="48" name="TextBox 47">
                <a:extLst>
                  <a:ext uri="{FF2B5EF4-FFF2-40B4-BE49-F238E27FC236}">
                    <a16:creationId xmlns:a16="http://schemas.microsoft.com/office/drawing/2014/main" id="{64C8006E-54EA-4CB8-A9A5-25399CD81C04}"/>
                  </a:ext>
                </a:extLst>
              </p:cNvPr>
              <p:cNvSpPr txBox="1">
                <a:spLocks noRot="1" noChangeAspect="1" noMove="1" noResize="1" noEditPoints="1" noAdjustHandles="1" noChangeArrowheads="1" noChangeShapeType="1" noTextEdit="1"/>
              </p:cNvSpPr>
              <p:nvPr/>
            </p:nvSpPr>
            <p:spPr>
              <a:xfrm>
                <a:off x="4004127" y="5904276"/>
                <a:ext cx="2530436" cy="309637"/>
              </a:xfrm>
              <a:prstGeom prst="rect">
                <a:avLst/>
              </a:prstGeom>
              <a:blipFill>
                <a:blip r:embed="rId27"/>
                <a:stretch>
                  <a:fillRect l="-1687" r="-1446" b="-10000"/>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8924BD34-E482-46A0-87F3-0304F5084BDF}"/>
                  </a:ext>
                </a:extLst>
              </p:cNvPr>
              <p:cNvSpPr txBox="1"/>
              <p:nvPr/>
            </p:nvSpPr>
            <p:spPr>
              <a:xfrm>
                <a:off x="1376291" y="6302662"/>
                <a:ext cx="2729914" cy="5203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ru-RU" i="1" smtClean="0">
                              <a:latin typeface="Cambria Math" panose="02040503050406030204" pitchFamily="18" charset="0"/>
                            </a:rPr>
                          </m:ctrlPr>
                        </m:fPr>
                        <m:num>
                          <m:r>
                            <a:rPr lang="ru-RU" b="0" i="1" smtClean="0">
                              <a:latin typeface="Cambria Math" panose="02040503050406030204" pitchFamily="18" charset="0"/>
                            </a:rPr>
                            <m:t>720</m:t>
                          </m:r>
                        </m:num>
                        <m:den>
                          <m:r>
                            <a:rPr lang="ru-RU" b="0" i="1" smtClean="0">
                              <a:latin typeface="Cambria Math" panose="02040503050406030204" pitchFamily="18" charset="0"/>
                            </a:rPr>
                            <m:t>420</m:t>
                          </m:r>
                        </m:den>
                      </m:f>
                      <m:r>
                        <a:rPr lang="ru-RU" b="0" i="1" smtClean="0">
                          <a:latin typeface="Cambria Math" panose="02040503050406030204" pitchFamily="18" charset="0"/>
                        </a:rPr>
                        <m:t>=</m:t>
                      </m:r>
                      <m:f>
                        <m:fPr>
                          <m:ctrlPr>
                            <a:rPr lang="ru-RU" b="0" i="1" smtClean="0">
                              <a:latin typeface="Cambria Math" panose="02040503050406030204" pitchFamily="18" charset="0"/>
                            </a:rPr>
                          </m:ctrlPr>
                        </m:fPr>
                        <m:num>
                          <m:r>
                            <a:rPr lang="ru-RU" b="0" i="1" smtClean="0">
                              <a:latin typeface="Cambria Math" panose="02040503050406030204" pitchFamily="18" charset="0"/>
                            </a:rPr>
                            <m:t>72</m:t>
                          </m:r>
                        </m:num>
                        <m:den>
                          <m:r>
                            <a:rPr lang="ru-RU" b="0" i="1" smtClean="0">
                              <a:latin typeface="Cambria Math" panose="02040503050406030204" pitchFamily="18" charset="0"/>
                            </a:rPr>
                            <m:t>42</m:t>
                          </m:r>
                        </m:den>
                      </m:f>
                      <m:r>
                        <a:rPr lang="ru-RU" b="0" i="1" smtClean="0">
                          <a:latin typeface="Cambria Math" panose="02040503050406030204" pitchFamily="18" charset="0"/>
                        </a:rPr>
                        <m:t>=</m:t>
                      </m:r>
                      <m:f>
                        <m:fPr>
                          <m:ctrlPr>
                            <a:rPr lang="ru-RU" b="0" i="1" smtClean="0">
                              <a:latin typeface="Cambria Math" panose="02040503050406030204" pitchFamily="18" charset="0"/>
                            </a:rPr>
                          </m:ctrlPr>
                        </m:fPr>
                        <m:num>
                          <m:r>
                            <a:rPr lang="ru-RU" b="0" i="1" smtClean="0">
                              <a:latin typeface="Cambria Math" panose="02040503050406030204" pitchFamily="18" charset="0"/>
                            </a:rPr>
                            <m:t>36</m:t>
                          </m:r>
                        </m:num>
                        <m:den>
                          <m:r>
                            <a:rPr lang="ru-RU" b="0" i="1" smtClean="0">
                              <a:latin typeface="Cambria Math" panose="02040503050406030204" pitchFamily="18" charset="0"/>
                            </a:rPr>
                            <m:t>21</m:t>
                          </m:r>
                        </m:den>
                      </m:f>
                      <m:r>
                        <a:rPr lang="ru-RU" b="0" i="1" smtClean="0">
                          <a:latin typeface="Cambria Math" panose="02040503050406030204" pitchFamily="18" charset="0"/>
                        </a:rPr>
                        <m:t>=</m:t>
                      </m:r>
                      <m:f>
                        <m:fPr>
                          <m:ctrlPr>
                            <a:rPr lang="ru-RU" b="0" i="1" smtClean="0">
                              <a:latin typeface="Cambria Math" panose="02040503050406030204" pitchFamily="18" charset="0"/>
                            </a:rPr>
                          </m:ctrlPr>
                        </m:fPr>
                        <m:num>
                          <m:r>
                            <a:rPr lang="ru-RU" b="0" i="1" smtClean="0">
                              <a:latin typeface="Cambria Math" panose="02040503050406030204" pitchFamily="18" charset="0"/>
                            </a:rPr>
                            <m:t>12</m:t>
                          </m:r>
                        </m:num>
                        <m:den>
                          <m:r>
                            <a:rPr lang="ru-RU" b="0" i="1" smtClean="0">
                              <a:latin typeface="Cambria Math" panose="02040503050406030204" pitchFamily="18" charset="0"/>
                            </a:rPr>
                            <m:t>7</m:t>
                          </m:r>
                        </m:den>
                      </m:f>
                      <m:r>
                        <a:rPr lang="ru-RU" b="0" i="1" smtClean="0">
                          <a:latin typeface="Cambria Math" panose="02040503050406030204" pitchFamily="18" charset="0"/>
                          <a:ea typeface="Cambria Math" panose="02040503050406030204" pitchFamily="18" charset="0"/>
                        </a:rPr>
                        <m:t>≈1,7</m:t>
                      </m:r>
                    </m:oMath>
                  </m:oMathPara>
                </a14:m>
                <a:endParaRPr lang="ru-RU" dirty="0"/>
              </a:p>
            </p:txBody>
          </p:sp>
        </mc:Choice>
        <mc:Fallback xmlns="">
          <p:sp>
            <p:nvSpPr>
              <p:cNvPr id="49" name="TextBox 48">
                <a:extLst>
                  <a:ext uri="{FF2B5EF4-FFF2-40B4-BE49-F238E27FC236}">
                    <a16:creationId xmlns:a16="http://schemas.microsoft.com/office/drawing/2014/main" id="{8924BD34-E482-46A0-87F3-0304F5084BDF}"/>
                  </a:ext>
                </a:extLst>
              </p:cNvPr>
              <p:cNvSpPr txBox="1">
                <a:spLocks noRot="1" noChangeAspect="1" noMove="1" noResize="1" noEditPoints="1" noAdjustHandles="1" noChangeArrowheads="1" noChangeShapeType="1" noTextEdit="1"/>
              </p:cNvSpPr>
              <p:nvPr/>
            </p:nvSpPr>
            <p:spPr>
              <a:xfrm>
                <a:off x="1376291" y="6302662"/>
                <a:ext cx="2729914" cy="520399"/>
              </a:xfrm>
              <a:prstGeom prst="rect">
                <a:avLst/>
              </a:prstGeom>
              <a:blipFill>
                <a:blip r:embed="rId28"/>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50" name="Прямоугольник 49">
                <a:extLst>
                  <a:ext uri="{FF2B5EF4-FFF2-40B4-BE49-F238E27FC236}">
                    <a16:creationId xmlns:a16="http://schemas.microsoft.com/office/drawing/2014/main" id="{69CE22F0-B779-4B77-AEAC-808CC5028506}"/>
                  </a:ext>
                </a:extLst>
              </p:cNvPr>
              <p:cNvSpPr/>
              <p:nvPr/>
            </p:nvSpPr>
            <p:spPr>
              <a:xfrm>
                <a:off x="5327247" y="6378195"/>
                <a:ext cx="133562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u-RU" smtClean="0">
                          <a:latin typeface="Cambria Math" panose="02040503050406030204" pitchFamily="18" charset="0"/>
                        </a:rPr>
                        <m:t>Ответ:</m:t>
                      </m:r>
                      <m:r>
                        <a:rPr lang="ru-RU" b="1" i="0" smtClean="0">
                          <a:solidFill>
                            <a:srgbClr val="FF0000"/>
                          </a:solidFill>
                          <a:latin typeface="Cambria Math" panose="02040503050406030204" pitchFamily="18" charset="0"/>
                        </a:rPr>
                        <m:t>𝟏</m:t>
                      </m:r>
                      <m:r>
                        <a:rPr lang="ru-RU" b="1" i="0" smtClean="0">
                          <a:solidFill>
                            <a:srgbClr val="FF0000"/>
                          </a:solidFill>
                          <a:latin typeface="Cambria Math" panose="02040503050406030204" pitchFamily="18" charset="0"/>
                        </a:rPr>
                        <m:t>,</m:t>
                      </m:r>
                      <m:r>
                        <a:rPr lang="ru-RU" b="1" i="0" smtClean="0">
                          <a:solidFill>
                            <a:srgbClr val="FF0000"/>
                          </a:solidFill>
                          <a:latin typeface="Cambria Math" panose="02040503050406030204" pitchFamily="18" charset="0"/>
                        </a:rPr>
                        <m:t>𝟕</m:t>
                      </m:r>
                    </m:oMath>
                  </m:oMathPara>
                </a14:m>
                <a:endParaRPr lang="ru-RU" b="1" dirty="0"/>
              </a:p>
            </p:txBody>
          </p:sp>
        </mc:Choice>
        <mc:Fallback xmlns="">
          <p:sp>
            <p:nvSpPr>
              <p:cNvPr id="50" name="Прямоугольник 49">
                <a:extLst>
                  <a:ext uri="{FF2B5EF4-FFF2-40B4-BE49-F238E27FC236}">
                    <a16:creationId xmlns:a16="http://schemas.microsoft.com/office/drawing/2014/main" id="{69CE22F0-B779-4B77-AEAC-808CC5028506}"/>
                  </a:ext>
                </a:extLst>
              </p:cNvPr>
              <p:cNvSpPr>
                <a:spLocks noRot="1" noChangeAspect="1" noMove="1" noResize="1" noEditPoints="1" noAdjustHandles="1" noChangeArrowheads="1" noChangeShapeType="1" noTextEdit="1"/>
              </p:cNvSpPr>
              <p:nvPr/>
            </p:nvSpPr>
            <p:spPr>
              <a:xfrm>
                <a:off x="5327247" y="6378195"/>
                <a:ext cx="1335622" cy="369332"/>
              </a:xfrm>
              <a:prstGeom prst="rect">
                <a:avLst/>
              </a:prstGeom>
              <a:blipFill>
                <a:blip r:embed="rId29"/>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2467851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2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heel(1)">
                                      <p:cBhvr>
                                        <p:cTn id="16" dur="2000"/>
                                        <p:tgtEl>
                                          <p:spTgt spid="7"/>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2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par>
                                <p:cTn id="27" presetID="22" presetClass="entr" presetSubtype="4"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down)">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heel(1)">
                                      <p:cBhvr>
                                        <p:cTn id="42" dur="2000"/>
                                        <p:tgtEl>
                                          <p:spTgt spid="15"/>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down)">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down)">
                                      <p:cBhvr>
                                        <p:cTn id="50" dur="5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down)">
                                      <p:cBhvr>
                                        <p:cTn id="55" dur="500"/>
                                        <p:tgtEl>
                                          <p:spTgt spid="20"/>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21" presetClass="entr" presetSubtype="1" fill="hold" grpId="0" nodeType="click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heel(1)">
                                      <p:cBhvr>
                                        <p:cTn id="71" dur="2000"/>
                                        <p:tgtEl>
                                          <p:spTgt spid="25"/>
                                        </p:tgtEl>
                                      </p:cBhvr>
                                    </p:animEffect>
                                  </p:childTnLst>
                                </p:cTn>
                              </p:par>
                            </p:childTnLst>
                          </p:cTn>
                        </p:par>
                      </p:childTnLst>
                    </p:cTn>
                  </p:par>
                  <p:par>
                    <p:cTn id="72" fill="hold">
                      <p:stCondLst>
                        <p:cond delay="indefinite"/>
                      </p:stCondLst>
                      <p:childTnLst>
                        <p:par>
                          <p:cTn id="73" fill="hold">
                            <p:stCondLst>
                              <p:cond delay="0"/>
                            </p:stCondLst>
                            <p:childTnLst>
                              <p:par>
                                <p:cTn id="74" presetID="21" presetClass="entr" presetSubtype="1" fill="hold" grpId="0" nodeType="click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wheel(1)">
                                      <p:cBhvr>
                                        <p:cTn id="76" dur="2000"/>
                                        <p:tgtEl>
                                          <p:spTgt spid="26"/>
                                        </p:tgtEl>
                                      </p:cBhvr>
                                    </p:animEffect>
                                  </p:childTnLst>
                                </p:cTn>
                              </p:par>
                              <p:par>
                                <p:cTn id="77" presetID="22" presetClass="entr" presetSubtype="4" fill="hold" nodeType="with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wipe(down)">
                                      <p:cBhvr>
                                        <p:cTn id="82" dur="500"/>
                                        <p:tgtEl>
                                          <p:spTgt spid="28"/>
                                        </p:tgtEl>
                                      </p:cBhvr>
                                    </p:animEffect>
                                  </p:childTnLst>
                                </p:cTn>
                              </p:par>
                              <p:par>
                                <p:cTn id="83" presetID="22" presetClass="entr" presetSubtype="4" fill="hold" nodeType="with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down)">
                                      <p:cBhvr>
                                        <p:cTn id="85" dur="500"/>
                                        <p:tgtEl>
                                          <p:spTgt spid="29"/>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childTnLst>
                    </p:cTn>
                  </p:par>
                  <p:par>
                    <p:cTn id="89" fill="hold">
                      <p:stCondLst>
                        <p:cond delay="indefinite"/>
                      </p:stCondLst>
                      <p:childTnLst>
                        <p:par>
                          <p:cTn id="90" fill="hold">
                            <p:stCondLst>
                              <p:cond delay="0"/>
                            </p:stCondLst>
                            <p:childTnLst>
                              <p:par>
                                <p:cTn id="91" presetID="21" presetClass="entr" presetSubtype="1" fill="hold" nodeType="clickEffect">
                                  <p:stCondLst>
                                    <p:cond delay="0"/>
                                  </p:stCondLst>
                                  <p:childTnLst>
                                    <p:set>
                                      <p:cBhvr>
                                        <p:cTn id="92" dur="1" fill="hold">
                                          <p:stCondLst>
                                            <p:cond delay="0"/>
                                          </p:stCondLst>
                                        </p:cTn>
                                        <p:tgtEl>
                                          <p:spTgt spid="31"/>
                                        </p:tgtEl>
                                        <p:attrNameLst>
                                          <p:attrName>style.visibility</p:attrName>
                                        </p:attrNameLst>
                                      </p:cBhvr>
                                      <p:to>
                                        <p:strVal val="visible"/>
                                      </p:to>
                                    </p:set>
                                    <p:animEffect transition="in" filter="wheel(1)">
                                      <p:cBhvr>
                                        <p:cTn id="93" dur="2000"/>
                                        <p:tgtEl>
                                          <p:spTgt spid="31"/>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32"/>
                                        </p:tgtEl>
                                        <p:attrNameLst>
                                          <p:attrName>style.visibility</p:attrName>
                                        </p:attrNameLst>
                                      </p:cBhvr>
                                      <p:to>
                                        <p:strVal val="visible"/>
                                      </p:to>
                                    </p:set>
                                    <p:animEffect transition="in" filter="wipe(down)">
                                      <p:cBhvr>
                                        <p:cTn id="96" dur="500"/>
                                        <p:tgtEl>
                                          <p:spTgt spid="32"/>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grpId="0" nodeType="click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wipe(down)">
                                      <p:cBhvr>
                                        <p:cTn id="101" dur="500"/>
                                        <p:tgtEl>
                                          <p:spTgt spid="33"/>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4" fill="hold" grpId="0" nodeType="click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down)">
                                      <p:cBhvr>
                                        <p:cTn id="106" dur="500"/>
                                        <p:tgtEl>
                                          <p:spTgt spid="34"/>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4" fill="hold" grpId="0" nodeType="click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wipe(down)">
                                      <p:cBhvr>
                                        <p:cTn id="111" dur="500"/>
                                        <p:tgtEl>
                                          <p:spTgt spid="35"/>
                                        </p:tgtEl>
                                      </p:cBhvr>
                                    </p:animEffect>
                                  </p:childTnLst>
                                </p:cTn>
                              </p:par>
                            </p:childTnLst>
                          </p:cTn>
                        </p:par>
                      </p:childTnLst>
                    </p:cTn>
                  </p:par>
                  <p:par>
                    <p:cTn id="112" fill="hold">
                      <p:stCondLst>
                        <p:cond delay="indefinite"/>
                      </p:stCondLst>
                      <p:childTnLst>
                        <p:par>
                          <p:cTn id="113" fill="hold">
                            <p:stCondLst>
                              <p:cond delay="0"/>
                            </p:stCondLst>
                            <p:childTnLst>
                              <p:par>
                                <p:cTn id="114" presetID="53" presetClass="entr" presetSubtype="16" fill="hold" grpId="0" nodeType="clickEffect">
                                  <p:stCondLst>
                                    <p:cond delay="0"/>
                                  </p:stCondLst>
                                  <p:childTnLst>
                                    <p:set>
                                      <p:cBhvr>
                                        <p:cTn id="115" dur="1" fill="hold">
                                          <p:stCondLst>
                                            <p:cond delay="0"/>
                                          </p:stCondLst>
                                        </p:cTn>
                                        <p:tgtEl>
                                          <p:spTgt spid="36"/>
                                        </p:tgtEl>
                                        <p:attrNameLst>
                                          <p:attrName>style.visibility</p:attrName>
                                        </p:attrNameLst>
                                      </p:cBhvr>
                                      <p:to>
                                        <p:strVal val="visible"/>
                                      </p:to>
                                    </p:set>
                                    <p:anim calcmode="lin" valueType="num">
                                      <p:cBhvr>
                                        <p:cTn id="116" dur="500" fill="hold"/>
                                        <p:tgtEl>
                                          <p:spTgt spid="36"/>
                                        </p:tgtEl>
                                        <p:attrNameLst>
                                          <p:attrName>ppt_w</p:attrName>
                                        </p:attrNameLst>
                                      </p:cBhvr>
                                      <p:tavLst>
                                        <p:tav tm="0">
                                          <p:val>
                                            <p:fltVal val="0"/>
                                          </p:val>
                                        </p:tav>
                                        <p:tav tm="100000">
                                          <p:val>
                                            <p:strVal val="#ppt_w"/>
                                          </p:val>
                                        </p:tav>
                                      </p:tavLst>
                                    </p:anim>
                                    <p:anim calcmode="lin" valueType="num">
                                      <p:cBhvr>
                                        <p:cTn id="117" dur="500" fill="hold"/>
                                        <p:tgtEl>
                                          <p:spTgt spid="36"/>
                                        </p:tgtEl>
                                        <p:attrNameLst>
                                          <p:attrName>ppt_h</p:attrName>
                                        </p:attrNameLst>
                                      </p:cBhvr>
                                      <p:tavLst>
                                        <p:tav tm="0">
                                          <p:val>
                                            <p:fltVal val="0"/>
                                          </p:val>
                                        </p:tav>
                                        <p:tav tm="100000">
                                          <p:val>
                                            <p:strVal val="#ppt_h"/>
                                          </p:val>
                                        </p:tav>
                                      </p:tavLst>
                                    </p:anim>
                                    <p:animEffect transition="in" filter="fade">
                                      <p:cBhvr>
                                        <p:cTn id="118" dur="500"/>
                                        <p:tgtEl>
                                          <p:spTgt spid="36"/>
                                        </p:tgtEl>
                                      </p:cBhvr>
                                    </p:animEffect>
                                  </p:childTnLst>
                                </p:cTn>
                              </p:par>
                            </p:childTnLst>
                          </p:cTn>
                        </p:par>
                      </p:childTnLst>
                    </p:cTn>
                  </p:par>
                  <p:par>
                    <p:cTn id="119" fill="hold">
                      <p:stCondLst>
                        <p:cond delay="indefinite"/>
                      </p:stCondLst>
                      <p:childTnLst>
                        <p:par>
                          <p:cTn id="120" fill="hold">
                            <p:stCondLst>
                              <p:cond delay="0"/>
                            </p:stCondLst>
                            <p:childTnLst>
                              <p:par>
                                <p:cTn id="121" presetID="21" presetClass="entr" presetSubtype="1" fill="hold" grpId="0" nodeType="clickEffect">
                                  <p:stCondLst>
                                    <p:cond delay="0"/>
                                  </p:stCondLst>
                                  <p:childTnLst>
                                    <p:set>
                                      <p:cBhvr>
                                        <p:cTn id="122" dur="1" fill="hold">
                                          <p:stCondLst>
                                            <p:cond delay="0"/>
                                          </p:stCondLst>
                                        </p:cTn>
                                        <p:tgtEl>
                                          <p:spTgt spid="37"/>
                                        </p:tgtEl>
                                        <p:attrNameLst>
                                          <p:attrName>style.visibility</p:attrName>
                                        </p:attrNameLst>
                                      </p:cBhvr>
                                      <p:to>
                                        <p:strVal val="visible"/>
                                      </p:to>
                                    </p:set>
                                    <p:animEffect transition="in" filter="wheel(1)">
                                      <p:cBhvr>
                                        <p:cTn id="123" dur="2000"/>
                                        <p:tgtEl>
                                          <p:spTgt spid="37"/>
                                        </p:tgtEl>
                                      </p:cBhvr>
                                    </p:animEffect>
                                  </p:childTnLst>
                                </p:cTn>
                              </p:par>
                              <p:par>
                                <p:cTn id="124" presetID="22" presetClass="entr" presetSubtype="4" fill="hold" nodeType="withEffect">
                                  <p:stCondLst>
                                    <p:cond delay="0"/>
                                  </p:stCondLst>
                                  <p:childTnLst>
                                    <p:set>
                                      <p:cBhvr>
                                        <p:cTn id="125" dur="1" fill="hold">
                                          <p:stCondLst>
                                            <p:cond delay="0"/>
                                          </p:stCondLst>
                                        </p:cTn>
                                        <p:tgtEl>
                                          <p:spTgt spid="38"/>
                                        </p:tgtEl>
                                        <p:attrNameLst>
                                          <p:attrName>style.visibility</p:attrName>
                                        </p:attrNameLst>
                                      </p:cBhvr>
                                      <p:to>
                                        <p:strVal val="visible"/>
                                      </p:to>
                                    </p:set>
                                    <p:animEffect transition="in" filter="wipe(down)">
                                      <p:cBhvr>
                                        <p:cTn id="126" dur="500"/>
                                        <p:tgtEl>
                                          <p:spTgt spid="38"/>
                                        </p:tgtEl>
                                      </p:cBhvr>
                                    </p:animEffect>
                                  </p:childTnLst>
                                </p:cTn>
                              </p:par>
                              <p:par>
                                <p:cTn id="127" presetID="22" presetClass="entr" presetSubtype="4" fill="hold" grpId="0" nodeType="withEffect">
                                  <p:stCondLst>
                                    <p:cond delay="0"/>
                                  </p:stCondLst>
                                  <p:childTnLst>
                                    <p:set>
                                      <p:cBhvr>
                                        <p:cTn id="128" dur="1" fill="hold">
                                          <p:stCondLst>
                                            <p:cond delay="0"/>
                                          </p:stCondLst>
                                        </p:cTn>
                                        <p:tgtEl>
                                          <p:spTgt spid="39"/>
                                        </p:tgtEl>
                                        <p:attrNameLst>
                                          <p:attrName>style.visibility</p:attrName>
                                        </p:attrNameLst>
                                      </p:cBhvr>
                                      <p:to>
                                        <p:strVal val="visible"/>
                                      </p:to>
                                    </p:set>
                                    <p:animEffect transition="in" filter="wipe(down)">
                                      <p:cBhvr>
                                        <p:cTn id="129" dur="500"/>
                                        <p:tgtEl>
                                          <p:spTgt spid="39"/>
                                        </p:tgtEl>
                                      </p:cBhvr>
                                    </p:animEffect>
                                  </p:childTnLst>
                                </p:cTn>
                              </p:par>
                            </p:childTnLst>
                          </p:cTn>
                        </p:par>
                      </p:childTnLst>
                    </p:cTn>
                  </p:par>
                  <p:par>
                    <p:cTn id="130" fill="hold">
                      <p:stCondLst>
                        <p:cond delay="indefinite"/>
                      </p:stCondLst>
                      <p:childTnLst>
                        <p:par>
                          <p:cTn id="131" fill="hold">
                            <p:stCondLst>
                              <p:cond delay="0"/>
                            </p:stCondLst>
                            <p:childTnLst>
                              <p:par>
                                <p:cTn id="132" presetID="21" presetClass="entr" presetSubtype="1" fill="hold" nodeType="clickEffect">
                                  <p:stCondLst>
                                    <p:cond delay="0"/>
                                  </p:stCondLst>
                                  <p:childTnLst>
                                    <p:set>
                                      <p:cBhvr>
                                        <p:cTn id="133" dur="1" fill="hold">
                                          <p:stCondLst>
                                            <p:cond delay="0"/>
                                          </p:stCondLst>
                                        </p:cTn>
                                        <p:tgtEl>
                                          <p:spTgt spid="41"/>
                                        </p:tgtEl>
                                        <p:attrNameLst>
                                          <p:attrName>style.visibility</p:attrName>
                                        </p:attrNameLst>
                                      </p:cBhvr>
                                      <p:to>
                                        <p:strVal val="visible"/>
                                      </p:to>
                                    </p:set>
                                    <p:animEffect transition="in" filter="wheel(1)">
                                      <p:cBhvr>
                                        <p:cTn id="134" dur="2000"/>
                                        <p:tgtEl>
                                          <p:spTgt spid="41"/>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4" fill="hold" nodeType="clickEffect">
                                  <p:stCondLst>
                                    <p:cond delay="0"/>
                                  </p:stCondLst>
                                  <p:childTnLst>
                                    <p:set>
                                      <p:cBhvr>
                                        <p:cTn id="138" dur="1" fill="hold">
                                          <p:stCondLst>
                                            <p:cond delay="0"/>
                                          </p:stCondLst>
                                        </p:cTn>
                                        <p:tgtEl>
                                          <p:spTgt spid="42"/>
                                        </p:tgtEl>
                                        <p:attrNameLst>
                                          <p:attrName>style.visibility</p:attrName>
                                        </p:attrNameLst>
                                      </p:cBhvr>
                                      <p:to>
                                        <p:strVal val="visible"/>
                                      </p:to>
                                    </p:set>
                                    <p:animEffect transition="in" filter="wipe(down)">
                                      <p:cBhvr>
                                        <p:cTn id="139" dur="500"/>
                                        <p:tgtEl>
                                          <p:spTgt spid="42"/>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4" fill="hold" grpId="0" nodeType="clickEffect">
                                  <p:stCondLst>
                                    <p:cond delay="0"/>
                                  </p:stCondLst>
                                  <p:childTnLst>
                                    <p:set>
                                      <p:cBhvr>
                                        <p:cTn id="143" dur="1" fill="hold">
                                          <p:stCondLst>
                                            <p:cond delay="0"/>
                                          </p:stCondLst>
                                        </p:cTn>
                                        <p:tgtEl>
                                          <p:spTgt spid="43"/>
                                        </p:tgtEl>
                                        <p:attrNameLst>
                                          <p:attrName>style.visibility</p:attrName>
                                        </p:attrNameLst>
                                      </p:cBhvr>
                                      <p:to>
                                        <p:strVal val="visible"/>
                                      </p:to>
                                    </p:set>
                                    <p:animEffect transition="in" filter="wipe(down)">
                                      <p:cBhvr>
                                        <p:cTn id="144" dur="500"/>
                                        <p:tgtEl>
                                          <p:spTgt spid="43"/>
                                        </p:tgtEl>
                                      </p:cBhvr>
                                    </p:animEffect>
                                  </p:childTnLst>
                                </p:cTn>
                              </p:par>
                            </p:childTnLst>
                          </p:cTn>
                        </p:par>
                      </p:childTnLst>
                    </p:cTn>
                  </p:par>
                  <p:par>
                    <p:cTn id="145" fill="hold">
                      <p:stCondLst>
                        <p:cond delay="indefinite"/>
                      </p:stCondLst>
                      <p:childTnLst>
                        <p:par>
                          <p:cTn id="146" fill="hold">
                            <p:stCondLst>
                              <p:cond delay="0"/>
                            </p:stCondLst>
                            <p:childTnLst>
                              <p:par>
                                <p:cTn id="147" presetID="42" presetClass="entr" presetSubtype="0" fill="hold" grpId="0" nodeType="clickEffect">
                                  <p:stCondLst>
                                    <p:cond delay="0"/>
                                  </p:stCondLst>
                                  <p:childTnLst>
                                    <p:set>
                                      <p:cBhvr>
                                        <p:cTn id="148" dur="1" fill="hold">
                                          <p:stCondLst>
                                            <p:cond delay="0"/>
                                          </p:stCondLst>
                                        </p:cTn>
                                        <p:tgtEl>
                                          <p:spTgt spid="44"/>
                                        </p:tgtEl>
                                        <p:attrNameLst>
                                          <p:attrName>style.visibility</p:attrName>
                                        </p:attrNameLst>
                                      </p:cBhvr>
                                      <p:to>
                                        <p:strVal val="visible"/>
                                      </p:to>
                                    </p:set>
                                    <p:animEffect transition="in" filter="fade">
                                      <p:cBhvr>
                                        <p:cTn id="149" dur="1000"/>
                                        <p:tgtEl>
                                          <p:spTgt spid="44"/>
                                        </p:tgtEl>
                                      </p:cBhvr>
                                    </p:animEffect>
                                    <p:anim calcmode="lin" valueType="num">
                                      <p:cBhvr>
                                        <p:cTn id="150" dur="1000" fill="hold"/>
                                        <p:tgtEl>
                                          <p:spTgt spid="44"/>
                                        </p:tgtEl>
                                        <p:attrNameLst>
                                          <p:attrName>ppt_x</p:attrName>
                                        </p:attrNameLst>
                                      </p:cBhvr>
                                      <p:tavLst>
                                        <p:tav tm="0">
                                          <p:val>
                                            <p:strVal val="#ppt_x"/>
                                          </p:val>
                                        </p:tav>
                                        <p:tav tm="100000">
                                          <p:val>
                                            <p:strVal val="#ppt_x"/>
                                          </p:val>
                                        </p:tav>
                                      </p:tavLst>
                                    </p:anim>
                                    <p:anim calcmode="lin" valueType="num">
                                      <p:cBhvr>
                                        <p:cTn id="151"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52" fill="hold">
                      <p:stCondLst>
                        <p:cond delay="indefinite"/>
                      </p:stCondLst>
                      <p:childTnLst>
                        <p:par>
                          <p:cTn id="153" fill="hold">
                            <p:stCondLst>
                              <p:cond delay="0"/>
                            </p:stCondLst>
                            <p:childTnLst>
                              <p:par>
                                <p:cTn id="154" presetID="42" presetClass="entr" presetSubtype="0" fill="hold" grpId="0" nodeType="clickEffect">
                                  <p:stCondLst>
                                    <p:cond delay="0"/>
                                  </p:stCondLst>
                                  <p:childTnLst>
                                    <p:set>
                                      <p:cBhvr>
                                        <p:cTn id="155" dur="1" fill="hold">
                                          <p:stCondLst>
                                            <p:cond delay="0"/>
                                          </p:stCondLst>
                                        </p:cTn>
                                        <p:tgtEl>
                                          <p:spTgt spid="45"/>
                                        </p:tgtEl>
                                        <p:attrNameLst>
                                          <p:attrName>style.visibility</p:attrName>
                                        </p:attrNameLst>
                                      </p:cBhvr>
                                      <p:to>
                                        <p:strVal val="visible"/>
                                      </p:to>
                                    </p:set>
                                    <p:animEffect transition="in" filter="fade">
                                      <p:cBhvr>
                                        <p:cTn id="156" dur="1000"/>
                                        <p:tgtEl>
                                          <p:spTgt spid="45"/>
                                        </p:tgtEl>
                                      </p:cBhvr>
                                    </p:animEffect>
                                    <p:anim calcmode="lin" valueType="num">
                                      <p:cBhvr>
                                        <p:cTn id="157" dur="1000" fill="hold"/>
                                        <p:tgtEl>
                                          <p:spTgt spid="45"/>
                                        </p:tgtEl>
                                        <p:attrNameLst>
                                          <p:attrName>ppt_x</p:attrName>
                                        </p:attrNameLst>
                                      </p:cBhvr>
                                      <p:tavLst>
                                        <p:tav tm="0">
                                          <p:val>
                                            <p:strVal val="#ppt_x"/>
                                          </p:val>
                                        </p:tav>
                                        <p:tav tm="100000">
                                          <p:val>
                                            <p:strVal val="#ppt_x"/>
                                          </p:val>
                                        </p:tav>
                                      </p:tavLst>
                                    </p:anim>
                                    <p:anim calcmode="lin" valueType="num">
                                      <p:cBhvr>
                                        <p:cTn id="158"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42" presetClass="entr" presetSubtype="0" fill="hold" grpId="0" nodeType="click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fade">
                                      <p:cBhvr>
                                        <p:cTn id="163" dur="1000"/>
                                        <p:tgtEl>
                                          <p:spTgt spid="46"/>
                                        </p:tgtEl>
                                      </p:cBhvr>
                                    </p:animEffect>
                                    <p:anim calcmode="lin" valueType="num">
                                      <p:cBhvr>
                                        <p:cTn id="164" dur="1000" fill="hold"/>
                                        <p:tgtEl>
                                          <p:spTgt spid="46"/>
                                        </p:tgtEl>
                                        <p:attrNameLst>
                                          <p:attrName>ppt_x</p:attrName>
                                        </p:attrNameLst>
                                      </p:cBhvr>
                                      <p:tavLst>
                                        <p:tav tm="0">
                                          <p:val>
                                            <p:strVal val="#ppt_x"/>
                                          </p:val>
                                        </p:tav>
                                        <p:tav tm="100000">
                                          <p:val>
                                            <p:strVal val="#ppt_x"/>
                                          </p:val>
                                        </p:tav>
                                      </p:tavLst>
                                    </p:anim>
                                    <p:anim calcmode="lin" valueType="num">
                                      <p:cBhvr>
                                        <p:cTn id="165"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66" fill="hold">
                      <p:stCondLst>
                        <p:cond delay="indefinite"/>
                      </p:stCondLst>
                      <p:childTnLst>
                        <p:par>
                          <p:cTn id="167" fill="hold">
                            <p:stCondLst>
                              <p:cond delay="0"/>
                            </p:stCondLst>
                            <p:childTnLst>
                              <p:par>
                                <p:cTn id="168" presetID="42" presetClass="entr" presetSubtype="0" fill="hold" grpId="0" nodeType="click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000"/>
                                        <p:tgtEl>
                                          <p:spTgt spid="47"/>
                                        </p:tgtEl>
                                      </p:cBhvr>
                                    </p:animEffect>
                                    <p:anim calcmode="lin" valueType="num">
                                      <p:cBhvr>
                                        <p:cTn id="171" dur="1000" fill="hold"/>
                                        <p:tgtEl>
                                          <p:spTgt spid="47"/>
                                        </p:tgtEl>
                                        <p:attrNameLst>
                                          <p:attrName>ppt_x</p:attrName>
                                        </p:attrNameLst>
                                      </p:cBhvr>
                                      <p:tavLst>
                                        <p:tav tm="0">
                                          <p:val>
                                            <p:strVal val="#ppt_x"/>
                                          </p:val>
                                        </p:tav>
                                        <p:tav tm="100000">
                                          <p:val>
                                            <p:strVal val="#ppt_x"/>
                                          </p:val>
                                        </p:tav>
                                      </p:tavLst>
                                    </p:anim>
                                    <p:anim calcmode="lin" valueType="num">
                                      <p:cBhvr>
                                        <p:cTn id="172"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73" fill="hold">
                      <p:stCondLst>
                        <p:cond delay="indefinite"/>
                      </p:stCondLst>
                      <p:childTnLst>
                        <p:par>
                          <p:cTn id="174" fill="hold">
                            <p:stCondLst>
                              <p:cond delay="0"/>
                            </p:stCondLst>
                            <p:childTnLst>
                              <p:par>
                                <p:cTn id="175" presetID="42" presetClass="entr" presetSubtype="0" fill="hold" grpId="0" nodeType="clickEffect">
                                  <p:stCondLst>
                                    <p:cond delay="0"/>
                                  </p:stCondLst>
                                  <p:childTnLst>
                                    <p:set>
                                      <p:cBhvr>
                                        <p:cTn id="176" dur="1" fill="hold">
                                          <p:stCondLst>
                                            <p:cond delay="0"/>
                                          </p:stCondLst>
                                        </p:cTn>
                                        <p:tgtEl>
                                          <p:spTgt spid="48"/>
                                        </p:tgtEl>
                                        <p:attrNameLst>
                                          <p:attrName>style.visibility</p:attrName>
                                        </p:attrNameLst>
                                      </p:cBhvr>
                                      <p:to>
                                        <p:strVal val="visible"/>
                                      </p:to>
                                    </p:set>
                                    <p:animEffect transition="in" filter="fade">
                                      <p:cBhvr>
                                        <p:cTn id="177" dur="1000"/>
                                        <p:tgtEl>
                                          <p:spTgt spid="48"/>
                                        </p:tgtEl>
                                      </p:cBhvr>
                                    </p:animEffect>
                                    <p:anim calcmode="lin" valueType="num">
                                      <p:cBhvr>
                                        <p:cTn id="178" dur="1000" fill="hold"/>
                                        <p:tgtEl>
                                          <p:spTgt spid="48"/>
                                        </p:tgtEl>
                                        <p:attrNameLst>
                                          <p:attrName>ppt_x</p:attrName>
                                        </p:attrNameLst>
                                      </p:cBhvr>
                                      <p:tavLst>
                                        <p:tav tm="0">
                                          <p:val>
                                            <p:strVal val="#ppt_x"/>
                                          </p:val>
                                        </p:tav>
                                        <p:tav tm="100000">
                                          <p:val>
                                            <p:strVal val="#ppt_x"/>
                                          </p:val>
                                        </p:tav>
                                      </p:tavLst>
                                    </p:anim>
                                    <p:anim calcmode="lin" valueType="num">
                                      <p:cBhvr>
                                        <p:cTn id="179"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80" fill="hold">
                      <p:stCondLst>
                        <p:cond delay="indefinite"/>
                      </p:stCondLst>
                      <p:childTnLst>
                        <p:par>
                          <p:cTn id="181" fill="hold">
                            <p:stCondLst>
                              <p:cond delay="0"/>
                            </p:stCondLst>
                            <p:childTnLst>
                              <p:par>
                                <p:cTn id="182" presetID="42" presetClass="entr" presetSubtype="0" fill="hold" grpId="0" nodeType="clickEffect">
                                  <p:stCondLst>
                                    <p:cond delay="0"/>
                                  </p:stCondLst>
                                  <p:childTnLst>
                                    <p:set>
                                      <p:cBhvr>
                                        <p:cTn id="183" dur="1" fill="hold">
                                          <p:stCondLst>
                                            <p:cond delay="0"/>
                                          </p:stCondLst>
                                        </p:cTn>
                                        <p:tgtEl>
                                          <p:spTgt spid="49"/>
                                        </p:tgtEl>
                                        <p:attrNameLst>
                                          <p:attrName>style.visibility</p:attrName>
                                        </p:attrNameLst>
                                      </p:cBhvr>
                                      <p:to>
                                        <p:strVal val="visible"/>
                                      </p:to>
                                    </p:set>
                                    <p:animEffect transition="in" filter="fade">
                                      <p:cBhvr>
                                        <p:cTn id="184" dur="1000"/>
                                        <p:tgtEl>
                                          <p:spTgt spid="49"/>
                                        </p:tgtEl>
                                      </p:cBhvr>
                                    </p:animEffect>
                                    <p:anim calcmode="lin" valueType="num">
                                      <p:cBhvr>
                                        <p:cTn id="185" dur="1000" fill="hold"/>
                                        <p:tgtEl>
                                          <p:spTgt spid="49"/>
                                        </p:tgtEl>
                                        <p:attrNameLst>
                                          <p:attrName>ppt_x</p:attrName>
                                        </p:attrNameLst>
                                      </p:cBhvr>
                                      <p:tavLst>
                                        <p:tav tm="0">
                                          <p:val>
                                            <p:strVal val="#ppt_x"/>
                                          </p:val>
                                        </p:tav>
                                        <p:tav tm="100000">
                                          <p:val>
                                            <p:strVal val="#ppt_x"/>
                                          </p:val>
                                        </p:tav>
                                      </p:tavLst>
                                    </p:anim>
                                    <p:anim calcmode="lin" valueType="num">
                                      <p:cBhvr>
                                        <p:cTn id="186"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187" fill="hold">
                      <p:stCondLst>
                        <p:cond delay="indefinite"/>
                      </p:stCondLst>
                      <p:childTnLst>
                        <p:par>
                          <p:cTn id="188" fill="hold">
                            <p:stCondLst>
                              <p:cond delay="0"/>
                            </p:stCondLst>
                            <p:childTnLst>
                              <p:par>
                                <p:cTn id="189" presetID="53" presetClass="entr" presetSubtype="16" fill="hold" grpId="0" nodeType="clickEffect">
                                  <p:stCondLst>
                                    <p:cond delay="0"/>
                                  </p:stCondLst>
                                  <p:childTnLst>
                                    <p:set>
                                      <p:cBhvr>
                                        <p:cTn id="190" dur="1" fill="hold">
                                          <p:stCondLst>
                                            <p:cond delay="0"/>
                                          </p:stCondLst>
                                        </p:cTn>
                                        <p:tgtEl>
                                          <p:spTgt spid="50"/>
                                        </p:tgtEl>
                                        <p:attrNameLst>
                                          <p:attrName>style.visibility</p:attrName>
                                        </p:attrNameLst>
                                      </p:cBhvr>
                                      <p:to>
                                        <p:strVal val="visible"/>
                                      </p:to>
                                    </p:set>
                                    <p:anim calcmode="lin" valueType="num">
                                      <p:cBhvr>
                                        <p:cTn id="191" dur="500" fill="hold"/>
                                        <p:tgtEl>
                                          <p:spTgt spid="50"/>
                                        </p:tgtEl>
                                        <p:attrNameLst>
                                          <p:attrName>ppt_w</p:attrName>
                                        </p:attrNameLst>
                                      </p:cBhvr>
                                      <p:tavLst>
                                        <p:tav tm="0">
                                          <p:val>
                                            <p:fltVal val="0"/>
                                          </p:val>
                                        </p:tav>
                                        <p:tav tm="100000">
                                          <p:val>
                                            <p:strVal val="#ppt_w"/>
                                          </p:val>
                                        </p:tav>
                                      </p:tavLst>
                                    </p:anim>
                                    <p:anim calcmode="lin" valueType="num">
                                      <p:cBhvr>
                                        <p:cTn id="192" dur="500" fill="hold"/>
                                        <p:tgtEl>
                                          <p:spTgt spid="50"/>
                                        </p:tgtEl>
                                        <p:attrNameLst>
                                          <p:attrName>ppt_h</p:attrName>
                                        </p:attrNameLst>
                                      </p:cBhvr>
                                      <p:tavLst>
                                        <p:tav tm="0">
                                          <p:val>
                                            <p:fltVal val="0"/>
                                          </p:val>
                                        </p:tav>
                                        <p:tav tm="100000">
                                          <p:val>
                                            <p:strVal val="#ppt_h"/>
                                          </p:val>
                                        </p:tav>
                                      </p:tavLst>
                                    </p:anim>
                                    <p:animEffect transition="in" filter="fade">
                                      <p:cBhvr>
                                        <p:cTn id="19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p:bldP spid="12" grpId="0"/>
      <p:bldP spid="14" grpId="0"/>
      <p:bldP spid="17" grpId="0"/>
      <p:bldP spid="18" grpId="0"/>
      <p:bldP spid="19" grpId="0"/>
      <p:bldP spid="20" grpId="0"/>
      <p:bldP spid="21" grpId="0"/>
      <p:bldP spid="24" grpId="0"/>
      <p:bldP spid="25" grpId="0" animBg="1"/>
      <p:bldP spid="26" grpId="0" animBg="1"/>
      <p:bldP spid="28" grpId="0"/>
      <p:bldP spid="30" grpId="0"/>
      <p:bldP spid="32" grpId="0"/>
      <p:bldP spid="33" grpId="0"/>
      <p:bldP spid="34" grpId="0"/>
      <p:bldP spid="35" grpId="0"/>
      <p:bldP spid="36" grpId="0"/>
      <p:bldP spid="37" grpId="0" animBg="1"/>
      <p:bldP spid="39" grpId="0"/>
      <p:bldP spid="43" grpId="0"/>
      <p:bldP spid="44" grpId="0"/>
      <p:bldP spid="45" grpId="0"/>
      <p:bldP spid="46" grpId="0"/>
      <p:bldP spid="47" grpId="0"/>
      <p:bldP spid="48" grpId="0"/>
      <p:bldP spid="49"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F89E73D-BC40-4CF0-8169-9E8B2984D149}"/>
                  </a:ext>
                </a:extLst>
              </p:cNvPr>
              <p:cNvSpPr txBox="1"/>
              <p:nvPr/>
            </p:nvSpPr>
            <p:spPr>
              <a:xfrm>
                <a:off x="306095" y="1973400"/>
                <a:ext cx="195566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7030A0"/>
                          </a:solidFill>
                          <a:latin typeface="Cambria Math" panose="02040503050406030204" pitchFamily="18" charset="0"/>
                        </a:rPr>
                        <m:t>𝐴</m:t>
                      </m:r>
                      <m:r>
                        <a:rPr lang="ru-RU" sz="2400" b="0" i="1" smtClean="0">
                          <a:solidFill>
                            <a:srgbClr val="7030A0"/>
                          </a:solidFill>
                          <a:latin typeface="Cambria Math" panose="02040503050406030204" pitchFamily="18" charset="0"/>
                        </a:rPr>
                        <m:t>6</m:t>
                      </m:r>
                      <m:r>
                        <a:rPr lang="en-US" sz="2400" b="0" i="1" smtClean="0">
                          <a:solidFill>
                            <a:srgbClr val="7030A0"/>
                          </a:solidFill>
                          <a:latin typeface="Cambria Math" panose="02040503050406030204" pitchFamily="18" charset="0"/>
                        </a:rPr>
                        <m:t>=</m:t>
                      </m:r>
                      <m:r>
                        <a:rPr lang="en-US" sz="2400" b="0" i="1" smtClean="0">
                          <a:solidFill>
                            <a:srgbClr val="7030A0"/>
                          </a:solidFill>
                          <a:latin typeface="Cambria Math" panose="02040503050406030204" pitchFamily="18" charset="0"/>
                        </a:rPr>
                        <m:t>𝐴</m:t>
                      </m:r>
                      <m:r>
                        <a:rPr lang="ru-RU" sz="2400" b="0" i="1" smtClean="0">
                          <a:solidFill>
                            <a:srgbClr val="7030A0"/>
                          </a:solidFill>
                          <a:latin typeface="Cambria Math" panose="02040503050406030204" pitchFamily="18" charset="0"/>
                        </a:rPr>
                        <m:t>7</m:t>
                      </m:r>
                      <m:r>
                        <a:rPr lang="en-US" sz="2400" b="0" i="1" smtClean="0">
                          <a:solidFill>
                            <a:srgbClr val="7030A0"/>
                          </a:solidFill>
                          <a:latin typeface="Cambria Math" panose="02040503050406030204" pitchFamily="18" charset="0"/>
                        </a:rPr>
                        <m:t>+</m:t>
                      </m:r>
                      <m:r>
                        <a:rPr lang="en-US" sz="2400" b="0" i="1" smtClean="0">
                          <a:solidFill>
                            <a:srgbClr val="7030A0"/>
                          </a:solidFill>
                          <a:latin typeface="Cambria Math" panose="02040503050406030204" pitchFamily="18" charset="0"/>
                        </a:rPr>
                        <m:t>𝐴</m:t>
                      </m:r>
                      <m:r>
                        <a:rPr lang="ru-RU" sz="2400" b="0" i="1" smtClean="0">
                          <a:solidFill>
                            <a:srgbClr val="7030A0"/>
                          </a:solidFill>
                          <a:latin typeface="Cambria Math" panose="02040503050406030204" pitchFamily="18" charset="0"/>
                        </a:rPr>
                        <m:t>7</m:t>
                      </m:r>
                    </m:oMath>
                  </m:oMathPara>
                </a14:m>
                <a:endParaRPr lang="ru-RU" sz="2400" dirty="0">
                  <a:solidFill>
                    <a:srgbClr val="7030A0"/>
                  </a:solidFill>
                </a:endParaRPr>
              </a:p>
            </p:txBody>
          </p:sp>
        </mc:Choice>
        <mc:Fallback xmlns="">
          <p:sp>
            <p:nvSpPr>
              <p:cNvPr id="5" name="TextBox 4">
                <a:extLst>
                  <a:ext uri="{FF2B5EF4-FFF2-40B4-BE49-F238E27FC236}">
                    <a16:creationId xmlns:a16="http://schemas.microsoft.com/office/drawing/2014/main" id="{AF89E73D-BC40-4CF0-8169-9E8B2984D149}"/>
                  </a:ext>
                </a:extLst>
              </p:cNvPr>
              <p:cNvSpPr txBox="1">
                <a:spLocks noRot="1" noChangeAspect="1" noMove="1" noResize="1" noEditPoints="1" noAdjustHandles="1" noChangeArrowheads="1" noChangeShapeType="1" noTextEdit="1"/>
              </p:cNvSpPr>
              <p:nvPr/>
            </p:nvSpPr>
            <p:spPr>
              <a:xfrm>
                <a:off x="306095" y="1973400"/>
                <a:ext cx="1955664" cy="369332"/>
              </a:xfrm>
              <a:prstGeom prst="rect">
                <a:avLst/>
              </a:prstGeom>
              <a:blipFill>
                <a:blip r:embed="rId2"/>
                <a:stretch>
                  <a:fillRect l="-2492" r="-2804" b="-10000"/>
                </a:stretch>
              </a:blipFill>
            </p:spPr>
            <p:txBody>
              <a:bodyPr/>
              <a:lstStyle/>
              <a:p>
                <a:r>
                  <a:rPr lang="ru-RU">
                    <a:noFill/>
                  </a:rPr>
                  <a:t> </a:t>
                </a:r>
              </a:p>
            </p:txBody>
          </p:sp>
        </mc:Fallback>
      </mc:AlternateContent>
      <p:sp>
        <p:nvSpPr>
          <p:cNvPr id="6" name="Прямоугольник 5">
            <a:extLst>
              <a:ext uri="{FF2B5EF4-FFF2-40B4-BE49-F238E27FC236}">
                <a16:creationId xmlns:a16="http://schemas.microsoft.com/office/drawing/2014/main" id="{F6C6D356-5517-4138-B830-C8C6999C51A6}"/>
              </a:ext>
            </a:extLst>
          </p:cNvPr>
          <p:cNvSpPr/>
          <p:nvPr/>
        </p:nvSpPr>
        <p:spPr>
          <a:xfrm>
            <a:off x="7564582" y="1496405"/>
            <a:ext cx="895927" cy="117301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a:t>
            </a:r>
            <a:r>
              <a:rPr lang="ru-RU" dirty="0"/>
              <a:t>7</a:t>
            </a:r>
            <a:endParaRPr lang="ru-RU" baseline="-25000" dirty="0"/>
          </a:p>
        </p:txBody>
      </p:sp>
      <p:sp>
        <p:nvSpPr>
          <p:cNvPr id="7" name="Прямоугольник 6">
            <a:extLst>
              <a:ext uri="{FF2B5EF4-FFF2-40B4-BE49-F238E27FC236}">
                <a16:creationId xmlns:a16="http://schemas.microsoft.com/office/drawing/2014/main" id="{217A9BBA-6F4D-4680-AFFE-ADE6458ED9F2}"/>
              </a:ext>
            </a:extLst>
          </p:cNvPr>
          <p:cNvSpPr/>
          <p:nvPr/>
        </p:nvSpPr>
        <p:spPr>
          <a:xfrm>
            <a:off x="8460509" y="1496405"/>
            <a:ext cx="895927" cy="117301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a:t>
            </a:r>
            <a:r>
              <a:rPr lang="ru-RU" dirty="0"/>
              <a:t>7</a:t>
            </a:r>
            <a:endParaRPr lang="ru-RU" baseline="-25000"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D3F5586-9F23-46E7-B6AB-42268CEBBAEF}"/>
                  </a:ext>
                </a:extLst>
              </p:cNvPr>
              <p:cNvSpPr txBox="1"/>
              <p:nvPr/>
            </p:nvSpPr>
            <p:spPr>
              <a:xfrm>
                <a:off x="9360516" y="1881067"/>
                <a:ext cx="587124"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ru-RU"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𝐴</m:t>
                      </m:r>
                      <m:r>
                        <a:rPr lang="ru-RU" b="0" i="1" smtClean="0">
                          <a:latin typeface="Cambria Math" panose="02040503050406030204" pitchFamily="18" charset="0"/>
                          <a:ea typeface="Cambria Math" panose="02040503050406030204" pitchFamily="18" charset="0"/>
                        </a:rPr>
                        <m:t>6</m:t>
                      </m:r>
                    </m:oMath>
                  </m:oMathPara>
                </a14:m>
                <a:endParaRPr lang="ru-RU" dirty="0"/>
              </a:p>
            </p:txBody>
          </p:sp>
        </mc:Choice>
        <mc:Fallback xmlns="">
          <p:sp>
            <p:nvSpPr>
              <p:cNvPr id="8" name="TextBox 7">
                <a:extLst>
                  <a:ext uri="{FF2B5EF4-FFF2-40B4-BE49-F238E27FC236}">
                    <a16:creationId xmlns:a16="http://schemas.microsoft.com/office/drawing/2014/main" id="{4D3F5586-9F23-46E7-B6AB-42268CEBBAEF}"/>
                  </a:ext>
                </a:extLst>
              </p:cNvPr>
              <p:cNvSpPr txBox="1">
                <a:spLocks noRot="1" noChangeAspect="1" noMove="1" noResize="1" noEditPoints="1" noAdjustHandles="1" noChangeArrowheads="1" noChangeShapeType="1" noTextEdit="1"/>
              </p:cNvSpPr>
              <p:nvPr/>
            </p:nvSpPr>
            <p:spPr>
              <a:xfrm>
                <a:off x="9360516" y="1881067"/>
                <a:ext cx="587124" cy="276999"/>
              </a:xfrm>
              <a:prstGeom prst="rect">
                <a:avLst/>
              </a:prstGeom>
              <a:blipFill>
                <a:blip r:embed="rId3"/>
                <a:stretch>
                  <a:fillRect l="-5208" r="-9375" b="-8889"/>
                </a:stretch>
              </a:blipFill>
            </p:spPr>
            <p:txBody>
              <a:bodyPr/>
              <a:lstStyle/>
              <a:p>
                <a:r>
                  <a:rPr lang="ru-RU">
                    <a:noFill/>
                  </a:rPr>
                  <a:t> </a:t>
                </a:r>
              </a:p>
            </p:txBody>
          </p:sp>
        </mc:Fallback>
      </mc:AlternateContent>
      <p:cxnSp>
        <p:nvCxnSpPr>
          <p:cNvPr id="11" name="Прямая со стрелкой 10">
            <a:extLst>
              <a:ext uri="{FF2B5EF4-FFF2-40B4-BE49-F238E27FC236}">
                <a16:creationId xmlns:a16="http://schemas.microsoft.com/office/drawing/2014/main" id="{E81DB3D4-B932-41BE-BA1B-B927FB1DCE78}"/>
              </a:ext>
            </a:extLst>
          </p:cNvPr>
          <p:cNvCxnSpPr/>
          <p:nvPr/>
        </p:nvCxnSpPr>
        <p:spPr>
          <a:xfrm>
            <a:off x="7481455" y="1496405"/>
            <a:ext cx="0" cy="1177636"/>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10269A5-C1C4-4952-B9BD-D57B657194F1}"/>
                  </a:ext>
                </a:extLst>
              </p:cNvPr>
              <p:cNvSpPr txBox="1"/>
              <p:nvPr/>
            </p:nvSpPr>
            <p:spPr>
              <a:xfrm>
                <a:off x="7147614" y="1990581"/>
                <a:ext cx="320601"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sz="1200" b="1" i="1" smtClean="0">
                          <a:latin typeface="Cambria Math" panose="02040503050406030204" pitchFamily="18" charset="0"/>
                        </a:rPr>
                        <m:t>𝟏𝟎𝟓</m:t>
                      </m:r>
                    </m:oMath>
                  </m:oMathPara>
                </a14:m>
                <a:endParaRPr lang="ru-RU" sz="1600" b="1" dirty="0"/>
              </a:p>
            </p:txBody>
          </p:sp>
        </mc:Choice>
        <mc:Fallback xmlns="">
          <p:sp>
            <p:nvSpPr>
              <p:cNvPr id="12" name="TextBox 11">
                <a:extLst>
                  <a:ext uri="{FF2B5EF4-FFF2-40B4-BE49-F238E27FC236}">
                    <a16:creationId xmlns:a16="http://schemas.microsoft.com/office/drawing/2014/main" id="{610269A5-C1C4-4952-B9BD-D57B657194F1}"/>
                  </a:ext>
                </a:extLst>
              </p:cNvPr>
              <p:cNvSpPr txBox="1">
                <a:spLocks noRot="1" noChangeAspect="1" noMove="1" noResize="1" noEditPoints="1" noAdjustHandles="1" noChangeArrowheads="1" noChangeShapeType="1" noTextEdit="1"/>
              </p:cNvSpPr>
              <p:nvPr/>
            </p:nvSpPr>
            <p:spPr>
              <a:xfrm>
                <a:off x="7147614" y="1990581"/>
                <a:ext cx="320601" cy="184666"/>
              </a:xfrm>
              <a:prstGeom prst="rect">
                <a:avLst/>
              </a:prstGeom>
              <a:blipFill>
                <a:blip r:embed="rId4"/>
                <a:stretch>
                  <a:fillRect l="-11538" r="-11538" b="-10000"/>
                </a:stretch>
              </a:blipFill>
            </p:spPr>
            <p:txBody>
              <a:bodyPr/>
              <a:lstStyle/>
              <a:p>
                <a:r>
                  <a:rPr lang="ru-RU">
                    <a:noFill/>
                  </a:rPr>
                  <a:t> </a:t>
                </a:r>
              </a:p>
            </p:txBody>
          </p:sp>
        </mc:Fallback>
      </mc:AlternateContent>
      <p:cxnSp>
        <p:nvCxnSpPr>
          <p:cNvPr id="13" name="Прямая со стрелкой 12">
            <a:extLst>
              <a:ext uri="{FF2B5EF4-FFF2-40B4-BE49-F238E27FC236}">
                <a16:creationId xmlns:a16="http://schemas.microsoft.com/office/drawing/2014/main" id="{832AD23C-AD77-4DDF-8F1B-79F1A85D541C}"/>
              </a:ext>
            </a:extLst>
          </p:cNvPr>
          <p:cNvCxnSpPr>
            <a:cxnSpLocks/>
          </p:cNvCxnSpPr>
          <p:nvPr/>
        </p:nvCxnSpPr>
        <p:spPr>
          <a:xfrm>
            <a:off x="7564582" y="1682445"/>
            <a:ext cx="895927"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488162D-18A7-4D29-A525-CEF34867EB9F}"/>
                  </a:ext>
                </a:extLst>
              </p:cNvPr>
              <p:cNvSpPr txBox="1"/>
              <p:nvPr/>
            </p:nvSpPr>
            <p:spPr>
              <a:xfrm>
                <a:off x="7852244" y="1495563"/>
                <a:ext cx="229230"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sz="1200" b="1" i="1" smtClean="0">
                          <a:latin typeface="Cambria Math" panose="02040503050406030204" pitchFamily="18" charset="0"/>
                        </a:rPr>
                        <m:t>𝟕𝟒</m:t>
                      </m:r>
                    </m:oMath>
                  </m:oMathPara>
                </a14:m>
                <a:endParaRPr lang="ru-RU" sz="1600" b="1" dirty="0"/>
              </a:p>
            </p:txBody>
          </p:sp>
        </mc:Choice>
        <mc:Fallback xmlns="">
          <p:sp>
            <p:nvSpPr>
              <p:cNvPr id="14" name="TextBox 13">
                <a:extLst>
                  <a:ext uri="{FF2B5EF4-FFF2-40B4-BE49-F238E27FC236}">
                    <a16:creationId xmlns:a16="http://schemas.microsoft.com/office/drawing/2014/main" id="{F488162D-18A7-4D29-A525-CEF34867EB9F}"/>
                  </a:ext>
                </a:extLst>
              </p:cNvPr>
              <p:cNvSpPr txBox="1">
                <a:spLocks noRot="1" noChangeAspect="1" noMove="1" noResize="1" noEditPoints="1" noAdjustHandles="1" noChangeArrowheads="1" noChangeShapeType="1" noTextEdit="1"/>
              </p:cNvSpPr>
              <p:nvPr/>
            </p:nvSpPr>
            <p:spPr>
              <a:xfrm>
                <a:off x="7852244" y="1495563"/>
                <a:ext cx="229230" cy="184666"/>
              </a:xfrm>
              <a:prstGeom prst="rect">
                <a:avLst/>
              </a:prstGeom>
              <a:blipFill>
                <a:blip r:embed="rId5"/>
                <a:stretch>
                  <a:fillRect l="-13158" r="-13158" b="-6452"/>
                </a:stretch>
              </a:blipFill>
            </p:spPr>
            <p:txBody>
              <a:bodyPr/>
              <a:lstStyle/>
              <a:p>
                <a:r>
                  <a:rPr lang="ru-RU">
                    <a:noFill/>
                  </a:rPr>
                  <a:t> </a:t>
                </a:r>
              </a:p>
            </p:txBody>
          </p:sp>
        </mc:Fallback>
      </mc:AlternateContent>
      <p:cxnSp>
        <p:nvCxnSpPr>
          <p:cNvPr id="15" name="Прямая со стрелкой 14">
            <a:extLst>
              <a:ext uri="{FF2B5EF4-FFF2-40B4-BE49-F238E27FC236}">
                <a16:creationId xmlns:a16="http://schemas.microsoft.com/office/drawing/2014/main" id="{8A5B9F6E-2A3E-4122-BA31-0C320E76F402}"/>
              </a:ext>
            </a:extLst>
          </p:cNvPr>
          <p:cNvCxnSpPr>
            <a:cxnSpLocks/>
          </p:cNvCxnSpPr>
          <p:nvPr/>
        </p:nvCxnSpPr>
        <p:spPr>
          <a:xfrm>
            <a:off x="7564582" y="2524412"/>
            <a:ext cx="1791854" cy="0"/>
          </a:xfrm>
          <a:prstGeom prst="straightConnector1">
            <a:avLst/>
          </a:prstGeom>
          <a:ln>
            <a:solidFill>
              <a:srgbClr val="CC3300"/>
            </a:solidFill>
            <a:headEnd type="triangle"/>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173C19FE-3364-473D-8382-D4EBCC87C8D0}"/>
                  </a:ext>
                </a:extLst>
              </p:cNvPr>
              <p:cNvSpPr txBox="1"/>
              <p:nvPr/>
            </p:nvSpPr>
            <p:spPr>
              <a:xfrm>
                <a:off x="2549423" y="1990581"/>
                <a:ext cx="309783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b="0" i="1" smtClean="0">
                          <a:latin typeface="Cambria Math" panose="02040503050406030204" pitchFamily="18" charset="0"/>
                        </a:rPr>
                        <m:t>74</m:t>
                      </m:r>
                      <m:r>
                        <a:rPr lang="en-US" b="0" i="1" smtClean="0">
                          <a:latin typeface="Cambria Math" panose="02040503050406030204" pitchFamily="18" charset="0"/>
                        </a:rPr>
                        <m:t>∗2=</m:t>
                      </m:r>
                      <m:r>
                        <a:rPr lang="ru-RU" b="0" i="1" smtClean="0">
                          <a:latin typeface="Cambria Math" panose="02040503050406030204" pitchFamily="18" charset="0"/>
                        </a:rPr>
                        <m:t>148</m:t>
                      </m:r>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ru-RU" b="0" i="1" smtClean="0">
                              <a:latin typeface="Cambria Math" panose="02040503050406030204" pitchFamily="18" charset="0"/>
                            </a:rPr>
                            <m:t>см</m:t>
                          </m:r>
                        </m:e>
                      </m:d>
                      <m:r>
                        <a:rPr lang="ru-RU" b="0" i="1" smtClean="0">
                          <a:latin typeface="Cambria Math" panose="02040503050406030204" pitchFamily="18" charset="0"/>
                        </a:rPr>
                        <m:t>−длина</m:t>
                      </m:r>
                      <m:r>
                        <a:rPr lang="en-US" b="0" i="1" smtClean="0">
                          <a:latin typeface="Cambria Math" panose="02040503050406030204" pitchFamily="18" charset="0"/>
                        </a:rPr>
                        <m:t> </m:t>
                      </m:r>
                      <m:r>
                        <a:rPr lang="en-US" b="0" i="1" smtClean="0">
                          <a:latin typeface="Cambria Math" panose="02040503050406030204" pitchFamily="18" charset="0"/>
                        </a:rPr>
                        <m:t>𝐴</m:t>
                      </m:r>
                      <m:r>
                        <a:rPr lang="en-US" b="0" i="1" smtClean="0">
                          <a:latin typeface="Cambria Math" panose="02040503050406030204" pitchFamily="18" charset="0"/>
                        </a:rPr>
                        <m:t>1</m:t>
                      </m:r>
                    </m:oMath>
                  </m:oMathPara>
                </a14:m>
                <a:endParaRPr lang="ru-RU" dirty="0"/>
              </a:p>
            </p:txBody>
          </p:sp>
        </mc:Choice>
        <mc:Fallback xmlns="">
          <p:sp>
            <p:nvSpPr>
              <p:cNvPr id="17" name="TextBox 16">
                <a:extLst>
                  <a:ext uri="{FF2B5EF4-FFF2-40B4-BE49-F238E27FC236}">
                    <a16:creationId xmlns:a16="http://schemas.microsoft.com/office/drawing/2014/main" id="{173C19FE-3364-473D-8382-D4EBCC87C8D0}"/>
                  </a:ext>
                </a:extLst>
              </p:cNvPr>
              <p:cNvSpPr txBox="1">
                <a:spLocks noRot="1" noChangeAspect="1" noMove="1" noResize="1" noEditPoints="1" noAdjustHandles="1" noChangeArrowheads="1" noChangeShapeType="1" noTextEdit="1"/>
              </p:cNvSpPr>
              <p:nvPr/>
            </p:nvSpPr>
            <p:spPr>
              <a:xfrm>
                <a:off x="2549423" y="1990581"/>
                <a:ext cx="3097836" cy="276999"/>
              </a:xfrm>
              <a:prstGeom prst="rect">
                <a:avLst/>
              </a:prstGeom>
              <a:blipFill>
                <a:blip r:embed="rId6"/>
                <a:stretch>
                  <a:fillRect l="-984" r="-1378" b="-22222"/>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10685A84-E867-4D85-BDCB-1D9E96147AB1}"/>
                  </a:ext>
                </a:extLst>
              </p:cNvPr>
              <p:cNvSpPr txBox="1"/>
              <p:nvPr/>
            </p:nvSpPr>
            <p:spPr>
              <a:xfrm>
                <a:off x="8098345" y="2339746"/>
                <a:ext cx="320601"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sz="1200" b="1" i="1" smtClean="0">
                          <a:latin typeface="Cambria Math" panose="02040503050406030204" pitchFamily="18" charset="0"/>
                        </a:rPr>
                        <m:t>𝟏𝟒𝟖</m:t>
                      </m:r>
                    </m:oMath>
                  </m:oMathPara>
                </a14:m>
                <a:endParaRPr lang="ru-RU" sz="1600" b="1" dirty="0"/>
              </a:p>
            </p:txBody>
          </p:sp>
        </mc:Choice>
        <mc:Fallback xmlns="">
          <p:sp>
            <p:nvSpPr>
              <p:cNvPr id="18" name="TextBox 17">
                <a:extLst>
                  <a:ext uri="{FF2B5EF4-FFF2-40B4-BE49-F238E27FC236}">
                    <a16:creationId xmlns:a16="http://schemas.microsoft.com/office/drawing/2014/main" id="{10685A84-E867-4D85-BDCB-1D9E96147AB1}"/>
                  </a:ext>
                </a:extLst>
              </p:cNvPr>
              <p:cNvSpPr txBox="1">
                <a:spLocks noRot="1" noChangeAspect="1" noMove="1" noResize="1" noEditPoints="1" noAdjustHandles="1" noChangeArrowheads="1" noChangeShapeType="1" noTextEdit="1"/>
              </p:cNvSpPr>
              <p:nvPr/>
            </p:nvSpPr>
            <p:spPr>
              <a:xfrm>
                <a:off x="8098345" y="2339746"/>
                <a:ext cx="320601" cy="184666"/>
              </a:xfrm>
              <a:prstGeom prst="rect">
                <a:avLst/>
              </a:prstGeom>
              <a:blipFill>
                <a:blip r:embed="rId7"/>
                <a:stretch>
                  <a:fillRect l="-9434" r="-9434" b="-10000"/>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3EE03A4D-EBF0-45E5-8E18-361C20BA60C3}"/>
                  </a:ext>
                </a:extLst>
              </p:cNvPr>
              <p:cNvSpPr txBox="1"/>
              <p:nvPr/>
            </p:nvSpPr>
            <p:spPr>
              <a:xfrm>
                <a:off x="571132" y="2530923"/>
                <a:ext cx="1373773" cy="5260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ru-RU" i="1" smtClean="0">
                              <a:latin typeface="Cambria Math" panose="02040503050406030204" pitchFamily="18" charset="0"/>
                            </a:rPr>
                          </m:ctrlPr>
                        </m:fPr>
                        <m:num>
                          <m:r>
                            <a:rPr lang="ru-RU" b="0" i="1" smtClean="0">
                              <a:latin typeface="Cambria Math" panose="02040503050406030204" pitchFamily="18" charset="0"/>
                            </a:rPr>
                            <m:t>148</m:t>
                          </m:r>
                        </m:num>
                        <m:den>
                          <m:r>
                            <a:rPr lang="ru-RU" b="0" i="1" smtClean="0">
                              <a:latin typeface="Cambria Math" panose="02040503050406030204" pitchFamily="18" charset="0"/>
                            </a:rPr>
                            <m:t>105</m:t>
                          </m:r>
                        </m:den>
                      </m:f>
                      <m:r>
                        <a:rPr lang="ru-RU" i="1" smtClean="0">
                          <a:latin typeface="Cambria Math" panose="02040503050406030204" pitchFamily="18" charset="0"/>
                          <a:ea typeface="Cambria Math" panose="02040503050406030204" pitchFamily="18" charset="0"/>
                        </a:rPr>
                        <m:t>≈</m:t>
                      </m:r>
                      <m:f>
                        <m:fPr>
                          <m:ctrlPr>
                            <a:rPr lang="ru-RU" i="1" smtClean="0">
                              <a:latin typeface="Cambria Math" panose="02040503050406030204" pitchFamily="18" charset="0"/>
                              <a:ea typeface="Cambria Math" panose="02040503050406030204" pitchFamily="18" charset="0"/>
                            </a:rPr>
                          </m:ctrlPr>
                        </m:fPr>
                        <m:num>
                          <m:r>
                            <a:rPr lang="ru-RU" b="0" i="1" smtClean="0">
                              <a:latin typeface="Cambria Math" panose="02040503050406030204" pitchFamily="18" charset="0"/>
                              <a:ea typeface="Cambria Math" panose="02040503050406030204" pitchFamily="18" charset="0"/>
                            </a:rPr>
                            <m:t>15</m:t>
                          </m:r>
                          <m:r>
                            <a:rPr lang="en-US" b="0" i="1" smtClean="0">
                              <a:latin typeface="Cambria Math" panose="02040503050406030204" pitchFamily="18" charset="0"/>
                              <a:ea typeface="Cambria Math" panose="02040503050406030204" pitchFamily="18" charset="0"/>
                            </a:rPr>
                            <m:t>0</m:t>
                          </m:r>
                        </m:num>
                        <m:den>
                          <m:r>
                            <a:rPr lang="ru-RU" b="0" i="1" smtClean="0">
                              <a:latin typeface="Cambria Math" panose="02040503050406030204" pitchFamily="18" charset="0"/>
                              <a:ea typeface="Cambria Math" panose="02040503050406030204" pitchFamily="18" charset="0"/>
                            </a:rPr>
                            <m:t>105</m:t>
                          </m:r>
                        </m:den>
                      </m:f>
                      <m:r>
                        <a:rPr lang="en-US" b="0" i="1" smtClean="0">
                          <a:latin typeface="Cambria Math" panose="02040503050406030204" pitchFamily="18" charset="0"/>
                          <a:ea typeface="Cambria Math" panose="02040503050406030204" pitchFamily="18" charset="0"/>
                        </a:rPr>
                        <m:t>=</m:t>
                      </m:r>
                    </m:oMath>
                  </m:oMathPara>
                </a14:m>
                <a:endParaRPr lang="ru-RU" dirty="0"/>
              </a:p>
            </p:txBody>
          </p:sp>
        </mc:Choice>
        <mc:Fallback xmlns="">
          <p:sp>
            <p:nvSpPr>
              <p:cNvPr id="19" name="TextBox 18">
                <a:extLst>
                  <a:ext uri="{FF2B5EF4-FFF2-40B4-BE49-F238E27FC236}">
                    <a16:creationId xmlns:a16="http://schemas.microsoft.com/office/drawing/2014/main" id="{3EE03A4D-EBF0-45E5-8E18-361C20BA60C3}"/>
                  </a:ext>
                </a:extLst>
              </p:cNvPr>
              <p:cNvSpPr txBox="1">
                <a:spLocks noRot="1" noChangeAspect="1" noMove="1" noResize="1" noEditPoints="1" noAdjustHandles="1" noChangeArrowheads="1" noChangeShapeType="1" noTextEdit="1"/>
              </p:cNvSpPr>
              <p:nvPr/>
            </p:nvSpPr>
            <p:spPr>
              <a:xfrm>
                <a:off x="571132" y="2530923"/>
                <a:ext cx="1373773" cy="526041"/>
              </a:xfrm>
              <a:prstGeom prst="rect">
                <a:avLst/>
              </a:prstGeom>
              <a:blipFill>
                <a:blip r:embed="rId8"/>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0E1BBB9-5827-4CE0-8AE6-63B0032F38C3}"/>
                  </a:ext>
                </a:extLst>
              </p:cNvPr>
              <p:cNvSpPr txBox="1"/>
              <p:nvPr/>
            </p:nvSpPr>
            <p:spPr>
              <a:xfrm>
                <a:off x="1793873" y="2540876"/>
                <a:ext cx="2817089" cy="52046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ru-RU" i="1" smtClean="0">
                              <a:latin typeface="Cambria Math" panose="02040503050406030204" pitchFamily="18" charset="0"/>
                            </a:rPr>
                          </m:ctrlPr>
                        </m:fPr>
                        <m:num>
                          <m:r>
                            <a:rPr lang="ru-RU" b="0" i="1" smtClean="0">
                              <a:latin typeface="Cambria Math" panose="02040503050406030204" pitchFamily="18" charset="0"/>
                            </a:rPr>
                            <m:t>30</m:t>
                          </m:r>
                        </m:num>
                        <m:den>
                          <m:r>
                            <a:rPr lang="ru-RU" b="0" i="1" smtClean="0">
                              <a:latin typeface="Cambria Math" panose="02040503050406030204" pitchFamily="18" charset="0"/>
                            </a:rPr>
                            <m:t>21</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ru-RU" b="0" i="1" smtClean="0">
                              <a:latin typeface="Cambria Math" panose="02040503050406030204" pitchFamily="18" charset="0"/>
                            </a:rPr>
                            <m:t>10</m:t>
                          </m:r>
                        </m:num>
                        <m:den>
                          <m:r>
                            <a:rPr lang="ru-RU" b="0" i="1" smtClean="0">
                              <a:latin typeface="Cambria Math" panose="02040503050406030204" pitchFamily="18" charset="0"/>
                            </a:rPr>
                            <m:t>7</m:t>
                          </m:r>
                        </m:den>
                      </m:f>
                      <m:r>
                        <a:rPr lang="en-US" b="0" i="1" smtClean="0">
                          <a:latin typeface="Cambria Math" panose="02040503050406030204" pitchFamily="18" charset="0"/>
                        </a:rPr>
                        <m:t>=</m:t>
                      </m:r>
                      <m:r>
                        <a:rPr lang="ru-RU" b="0" i="1" smtClean="0">
                          <a:latin typeface="Cambria Math" panose="02040503050406030204" pitchFamily="18" charset="0"/>
                        </a:rPr>
                        <m:t>1</m:t>
                      </m:r>
                      <m:f>
                        <m:fPr>
                          <m:ctrlPr>
                            <a:rPr lang="ru-RU" b="0" i="1" smtClean="0">
                              <a:latin typeface="Cambria Math" panose="02040503050406030204" pitchFamily="18" charset="0"/>
                            </a:rPr>
                          </m:ctrlPr>
                        </m:fPr>
                        <m:num>
                          <m:r>
                            <a:rPr lang="ru-RU" b="0" i="1" smtClean="0">
                              <a:latin typeface="Cambria Math" panose="02040503050406030204" pitchFamily="18" charset="0"/>
                            </a:rPr>
                            <m:t>3</m:t>
                          </m:r>
                        </m:num>
                        <m:den>
                          <m:r>
                            <a:rPr lang="ru-RU" b="0" i="1" smtClean="0">
                              <a:latin typeface="Cambria Math" panose="02040503050406030204" pitchFamily="18" charset="0"/>
                            </a:rPr>
                            <m:t>7</m:t>
                          </m:r>
                        </m:den>
                      </m:f>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1,4</m:t>
                      </m:r>
                    </m:oMath>
                  </m:oMathPara>
                </a14:m>
                <a:endParaRPr lang="ru-RU" dirty="0"/>
              </a:p>
            </p:txBody>
          </p:sp>
        </mc:Choice>
        <mc:Fallback xmlns="">
          <p:sp>
            <p:nvSpPr>
              <p:cNvPr id="20" name="TextBox 19">
                <a:extLst>
                  <a:ext uri="{FF2B5EF4-FFF2-40B4-BE49-F238E27FC236}">
                    <a16:creationId xmlns:a16="http://schemas.microsoft.com/office/drawing/2014/main" id="{20E1BBB9-5827-4CE0-8AE6-63B0032F38C3}"/>
                  </a:ext>
                </a:extLst>
              </p:cNvPr>
              <p:cNvSpPr txBox="1">
                <a:spLocks noRot="1" noChangeAspect="1" noMove="1" noResize="1" noEditPoints="1" noAdjustHandles="1" noChangeArrowheads="1" noChangeShapeType="1" noTextEdit="1"/>
              </p:cNvSpPr>
              <p:nvPr/>
            </p:nvSpPr>
            <p:spPr>
              <a:xfrm>
                <a:off x="1793873" y="2540876"/>
                <a:ext cx="2817089" cy="520463"/>
              </a:xfrm>
              <a:prstGeom prst="rect">
                <a:avLst/>
              </a:prstGeom>
              <a:blipFill>
                <a:blip r:embed="rId9"/>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1" name="Прямоугольник 20">
                <a:extLst>
                  <a:ext uri="{FF2B5EF4-FFF2-40B4-BE49-F238E27FC236}">
                    <a16:creationId xmlns:a16="http://schemas.microsoft.com/office/drawing/2014/main" id="{7EAEE408-D5A8-4B2F-87C0-83CE1E0D703D}"/>
                  </a:ext>
                </a:extLst>
              </p:cNvPr>
              <p:cNvSpPr/>
              <p:nvPr/>
            </p:nvSpPr>
            <p:spPr>
              <a:xfrm>
                <a:off x="5244408" y="2565296"/>
                <a:ext cx="133562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u-RU" smtClean="0">
                          <a:latin typeface="Cambria Math" panose="02040503050406030204" pitchFamily="18" charset="0"/>
                        </a:rPr>
                        <m:t>Ответ:</m:t>
                      </m:r>
                      <m:r>
                        <a:rPr lang="en-US" b="1" i="0" smtClean="0">
                          <a:solidFill>
                            <a:srgbClr val="FF0000"/>
                          </a:solidFill>
                          <a:latin typeface="Cambria Math" panose="02040503050406030204" pitchFamily="18" charset="0"/>
                        </a:rPr>
                        <m:t>𝟏</m:t>
                      </m:r>
                      <m:r>
                        <a:rPr lang="en-US" b="1" i="0" smtClean="0">
                          <a:solidFill>
                            <a:srgbClr val="FF0000"/>
                          </a:solidFill>
                          <a:latin typeface="Cambria Math" panose="02040503050406030204" pitchFamily="18" charset="0"/>
                        </a:rPr>
                        <m:t>,</m:t>
                      </m:r>
                      <m:r>
                        <a:rPr lang="en-US" b="1" i="0" smtClean="0">
                          <a:solidFill>
                            <a:srgbClr val="FF0000"/>
                          </a:solidFill>
                          <a:latin typeface="Cambria Math" panose="02040503050406030204" pitchFamily="18" charset="0"/>
                        </a:rPr>
                        <m:t>𝟒</m:t>
                      </m:r>
                    </m:oMath>
                  </m:oMathPara>
                </a14:m>
                <a:endParaRPr lang="ru-RU" b="1" dirty="0"/>
              </a:p>
            </p:txBody>
          </p:sp>
        </mc:Choice>
        <mc:Fallback xmlns="">
          <p:sp>
            <p:nvSpPr>
              <p:cNvPr id="21" name="Прямоугольник 20">
                <a:extLst>
                  <a:ext uri="{FF2B5EF4-FFF2-40B4-BE49-F238E27FC236}">
                    <a16:creationId xmlns:a16="http://schemas.microsoft.com/office/drawing/2014/main" id="{7EAEE408-D5A8-4B2F-87C0-83CE1E0D703D}"/>
                  </a:ext>
                </a:extLst>
              </p:cNvPr>
              <p:cNvSpPr>
                <a:spLocks noRot="1" noChangeAspect="1" noMove="1" noResize="1" noEditPoints="1" noAdjustHandles="1" noChangeArrowheads="1" noChangeShapeType="1" noTextEdit="1"/>
              </p:cNvSpPr>
              <p:nvPr/>
            </p:nvSpPr>
            <p:spPr>
              <a:xfrm>
                <a:off x="5244408" y="2565296"/>
                <a:ext cx="1335622" cy="369332"/>
              </a:xfrm>
              <a:prstGeom prst="rect">
                <a:avLst/>
              </a:prstGeom>
              <a:blipFill>
                <a:blip r:embed="rId11"/>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CE04A7F8-732B-4002-9D55-51DA7A58114F}"/>
                  </a:ext>
                </a:extLst>
              </p:cNvPr>
              <p:cNvSpPr txBox="1"/>
              <p:nvPr/>
            </p:nvSpPr>
            <p:spPr>
              <a:xfrm>
                <a:off x="398459" y="3773243"/>
                <a:ext cx="152708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7030A0"/>
                          </a:solidFill>
                          <a:latin typeface="Cambria Math" panose="02040503050406030204" pitchFamily="18" charset="0"/>
                        </a:rPr>
                        <m:t>𝐴</m:t>
                      </m:r>
                      <m:r>
                        <a:rPr lang="ru-RU" sz="2400" b="0" i="1" smtClean="0">
                          <a:solidFill>
                            <a:srgbClr val="7030A0"/>
                          </a:solidFill>
                          <a:latin typeface="Cambria Math" panose="02040503050406030204" pitchFamily="18" charset="0"/>
                        </a:rPr>
                        <m:t>5</m:t>
                      </m:r>
                      <m:r>
                        <a:rPr lang="en-US" sz="2400" b="0" i="1" smtClean="0">
                          <a:solidFill>
                            <a:srgbClr val="7030A0"/>
                          </a:solidFill>
                          <a:latin typeface="Cambria Math" panose="02040503050406030204" pitchFamily="18" charset="0"/>
                        </a:rPr>
                        <m:t>=</m:t>
                      </m:r>
                      <m:r>
                        <a:rPr lang="en-US" sz="2400" b="0" i="1" smtClean="0">
                          <a:solidFill>
                            <a:srgbClr val="7030A0"/>
                          </a:solidFill>
                          <a:latin typeface="Cambria Math" panose="02040503050406030204" pitchFamily="18" charset="0"/>
                        </a:rPr>
                        <m:t>𝐴</m:t>
                      </m:r>
                      <m:r>
                        <a:rPr lang="en-US" sz="2400" b="0" i="1" smtClean="0">
                          <a:solidFill>
                            <a:srgbClr val="7030A0"/>
                          </a:solidFill>
                          <a:latin typeface="Cambria Math" panose="02040503050406030204" pitchFamily="18" charset="0"/>
                        </a:rPr>
                        <m:t>4:2</m:t>
                      </m:r>
                    </m:oMath>
                  </m:oMathPara>
                </a14:m>
                <a:endParaRPr lang="ru-RU" sz="2400" dirty="0">
                  <a:solidFill>
                    <a:srgbClr val="7030A0"/>
                  </a:solidFill>
                </a:endParaRPr>
              </a:p>
            </p:txBody>
          </p:sp>
        </mc:Choice>
        <mc:Fallback xmlns="">
          <p:sp>
            <p:nvSpPr>
              <p:cNvPr id="24" name="TextBox 23">
                <a:extLst>
                  <a:ext uri="{FF2B5EF4-FFF2-40B4-BE49-F238E27FC236}">
                    <a16:creationId xmlns:a16="http://schemas.microsoft.com/office/drawing/2014/main" id="{CE04A7F8-732B-4002-9D55-51DA7A58114F}"/>
                  </a:ext>
                </a:extLst>
              </p:cNvPr>
              <p:cNvSpPr txBox="1">
                <a:spLocks noRot="1" noChangeAspect="1" noMove="1" noResize="1" noEditPoints="1" noAdjustHandles="1" noChangeArrowheads="1" noChangeShapeType="1" noTextEdit="1"/>
              </p:cNvSpPr>
              <p:nvPr/>
            </p:nvSpPr>
            <p:spPr>
              <a:xfrm>
                <a:off x="398459" y="3773243"/>
                <a:ext cx="1527085" cy="369332"/>
              </a:xfrm>
              <a:prstGeom prst="rect">
                <a:avLst/>
              </a:prstGeom>
              <a:blipFill>
                <a:blip r:embed="rId12"/>
                <a:stretch>
                  <a:fillRect l="-3187" r="-3586" b="-9836"/>
                </a:stretch>
              </a:blipFill>
            </p:spPr>
            <p:txBody>
              <a:bodyPr/>
              <a:lstStyle/>
              <a:p>
                <a:r>
                  <a:rPr lang="ru-RU">
                    <a:noFill/>
                  </a:rPr>
                  <a:t> </a:t>
                </a:r>
              </a:p>
            </p:txBody>
          </p:sp>
        </mc:Fallback>
      </mc:AlternateContent>
      <p:sp>
        <p:nvSpPr>
          <p:cNvPr id="25" name="Прямоугольник 24">
            <a:extLst>
              <a:ext uri="{FF2B5EF4-FFF2-40B4-BE49-F238E27FC236}">
                <a16:creationId xmlns:a16="http://schemas.microsoft.com/office/drawing/2014/main" id="{ABAE1568-FDA5-49F6-B406-DA76448ECF76}"/>
              </a:ext>
            </a:extLst>
          </p:cNvPr>
          <p:cNvSpPr/>
          <p:nvPr/>
        </p:nvSpPr>
        <p:spPr>
          <a:xfrm>
            <a:off x="7571322" y="3307492"/>
            <a:ext cx="895927" cy="117301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a:t>
            </a:r>
            <a:r>
              <a:rPr lang="ru-RU" dirty="0"/>
              <a:t>5</a:t>
            </a:r>
            <a:endParaRPr lang="ru-RU" baseline="-25000" dirty="0"/>
          </a:p>
        </p:txBody>
      </p:sp>
      <p:sp>
        <p:nvSpPr>
          <p:cNvPr id="26" name="Прямоугольник 25">
            <a:extLst>
              <a:ext uri="{FF2B5EF4-FFF2-40B4-BE49-F238E27FC236}">
                <a16:creationId xmlns:a16="http://schemas.microsoft.com/office/drawing/2014/main" id="{294CF358-97F1-4FDE-910D-908123E90DBA}"/>
              </a:ext>
            </a:extLst>
          </p:cNvPr>
          <p:cNvSpPr/>
          <p:nvPr/>
        </p:nvSpPr>
        <p:spPr>
          <a:xfrm>
            <a:off x="8483598" y="3307492"/>
            <a:ext cx="895927" cy="117301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a:t>
            </a:r>
            <a:r>
              <a:rPr lang="ru-RU" dirty="0"/>
              <a:t>5</a:t>
            </a:r>
            <a:endParaRPr lang="ru-RU" baseline="-25000" dirty="0"/>
          </a:p>
        </p:txBody>
      </p:sp>
      <p:cxnSp>
        <p:nvCxnSpPr>
          <p:cNvPr id="27" name="Прямая со стрелкой 26">
            <a:extLst>
              <a:ext uri="{FF2B5EF4-FFF2-40B4-BE49-F238E27FC236}">
                <a16:creationId xmlns:a16="http://schemas.microsoft.com/office/drawing/2014/main" id="{BCB54A22-1BA3-4817-A635-163DF8F8F406}"/>
              </a:ext>
            </a:extLst>
          </p:cNvPr>
          <p:cNvCxnSpPr>
            <a:cxnSpLocks/>
          </p:cNvCxnSpPr>
          <p:nvPr/>
        </p:nvCxnSpPr>
        <p:spPr>
          <a:xfrm>
            <a:off x="7587671" y="3525518"/>
            <a:ext cx="895927"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29C2C669-DCB2-476F-8786-B6FBA3250FB5}"/>
                  </a:ext>
                </a:extLst>
              </p:cNvPr>
              <p:cNvSpPr txBox="1"/>
              <p:nvPr/>
            </p:nvSpPr>
            <p:spPr>
              <a:xfrm>
                <a:off x="7875333" y="3336667"/>
                <a:ext cx="320601"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sz="1200" b="1" i="1" smtClean="0">
                          <a:latin typeface="Cambria Math" panose="02040503050406030204" pitchFamily="18" charset="0"/>
                        </a:rPr>
                        <m:t>𝟏𝟓𝟎</m:t>
                      </m:r>
                    </m:oMath>
                  </m:oMathPara>
                </a14:m>
                <a:endParaRPr lang="ru-RU" sz="1600" b="1" dirty="0"/>
              </a:p>
            </p:txBody>
          </p:sp>
        </mc:Choice>
        <mc:Fallback xmlns="">
          <p:sp>
            <p:nvSpPr>
              <p:cNvPr id="28" name="TextBox 27">
                <a:extLst>
                  <a:ext uri="{FF2B5EF4-FFF2-40B4-BE49-F238E27FC236}">
                    <a16:creationId xmlns:a16="http://schemas.microsoft.com/office/drawing/2014/main" id="{29C2C669-DCB2-476F-8786-B6FBA3250FB5}"/>
                  </a:ext>
                </a:extLst>
              </p:cNvPr>
              <p:cNvSpPr txBox="1">
                <a:spLocks noRot="1" noChangeAspect="1" noMove="1" noResize="1" noEditPoints="1" noAdjustHandles="1" noChangeArrowheads="1" noChangeShapeType="1" noTextEdit="1"/>
              </p:cNvSpPr>
              <p:nvPr/>
            </p:nvSpPr>
            <p:spPr>
              <a:xfrm>
                <a:off x="7875333" y="3336667"/>
                <a:ext cx="320601" cy="184666"/>
              </a:xfrm>
              <a:prstGeom prst="rect">
                <a:avLst/>
              </a:prstGeom>
              <a:blipFill>
                <a:blip r:embed="rId13"/>
                <a:stretch>
                  <a:fillRect l="-11538" r="-11538" b="-9677"/>
                </a:stretch>
              </a:blipFill>
            </p:spPr>
            <p:txBody>
              <a:bodyPr/>
              <a:lstStyle/>
              <a:p>
                <a:r>
                  <a:rPr lang="ru-RU">
                    <a:noFill/>
                  </a:rPr>
                  <a:t> </a:t>
                </a:r>
              </a:p>
            </p:txBody>
          </p:sp>
        </mc:Fallback>
      </mc:AlternateContent>
      <p:cxnSp>
        <p:nvCxnSpPr>
          <p:cNvPr id="29" name="Прямая со стрелкой 28">
            <a:extLst>
              <a:ext uri="{FF2B5EF4-FFF2-40B4-BE49-F238E27FC236}">
                <a16:creationId xmlns:a16="http://schemas.microsoft.com/office/drawing/2014/main" id="{219A46A2-F5FC-4D3C-991E-83CB0A509C43}"/>
              </a:ext>
            </a:extLst>
          </p:cNvPr>
          <p:cNvCxnSpPr/>
          <p:nvPr/>
        </p:nvCxnSpPr>
        <p:spPr>
          <a:xfrm>
            <a:off x="7490691" y="3336667"/>
            <a:ext cx="0" cy="1177636"/>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AF0C3B0C-73F3-4C3F-BD22-89458675E08D}"/>
                  </a:ext>
                </a:extLst>
              </p:cNvPr>
              <p:cNvSpPr txBox="1"/>
              <p:nvPr/>
            </p:nvSpPr>
            <p:spPr>
              <a:xfrm>
                <a:off x="7129775" y="3779084"/>
                <a:ext cx="320601"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sz="1200" b="1" i="1" smtClean="0">
                          <a:latin typeface="Cambria Math" panose="02040503050406030204" pitchFamily="18" charset="0"/>
                        </a:rPr>
                        <m:t>𝟐𝟏𝟎</m:t>
                      </m:r>
                    </m:oMath>
                  </m:oMathPara>
                </a14:m>
                <a:endParaRPr lang="ru-RU" sz="1600" b="1" dirty="0"/>
              </a:p>
            </p:txBody>
          </p:sp>
        </mc:Choice>
        <mc:Fallback xmlns="">
          <p:sp>
            <p:nvSpPr>
              <p:cNvPr id="30" name="TextBox 29">
                <a:extLst>
                  <a:ext uri="{FF2B5EF4-FFF2-40B4-BE49-F238E27FC236}">
                    <a16:creationId xmlns:a16="http://schemas.microsoft.com/office/drawing/2014/main" id="{AF0C3B0C-73F3-4C3F-BD22-89458675E08D}"/>
                  </a:ext>
                </a:extLst>
              </p:cNvPr>
              <p:cNvSpPr txBox="1">
                <a:spLocks noRot="1" noChangeAspect="1" noMove="1" noResize="1" noEditPoints="1" noAdjustHandles="1" noChangeArrowheads="1" noChangeShapeType="1" noTextEdit="1"/>
              </p:cNvSpPr>
              <p:nvPr/>
            </p:nvSpPr>
            <p:spPr>
              <a:xfrm>
                <a:off x="7129775" y="3779084"/>
                <a:ext cx="320601" cy="184666"/>
              </a:xfrm>
              <a:prstGeom prst="rect">
                <a:avLst/>
              </a:prstGeom>
              <a:blipFill>
                <a:blip r:embed="rId14"/>
                <a:stretch>
                  <a:fillRect l="-9615" r="-11538" b="-10000"/>
                </a:stretch>
              </a:blipFill>
            </p:spPr>
            <p:txBody>
              <a:bodyPr/>
              <a:lstStyle/>
              <a:p>
                <a:r>
                  <a:rPr lang="ru-RU">
                    <a:noFill/>
                  </a:rPr>
                  <a:t> </a:t>
                </a:r>
              </a:p>
            </p:txBody>
          </p:sp>
        </mc:Fallback>
      </mc:AlternateContent>
      <p:cxnSp>
        <p:nvCxnSpPr>
          <p:cNvPr id="31" name="Прямая со стрелкой 30">
            <a:extLst>
              <a:ext uri="{FF2B5EF4-FFF2-40B4-BE49-F238E27FC236}">
                <a16:creationId xmlns:a16="http://schemas.microsoft.com/office/drawing/2014/main" id="{BAEE85D5-076C-450D-BC9E-E7BB02DF25E3}"/>
              </a:ext>
            </a:extLst>
          </p:cNvPr>
          <p:cNvCxnSpPr>
            <a:cxnSpLocks/>
          </p:cNvCxnSpPr>
          <p:nvPr/>
        </p:nvCxnSpPr>
        <p:spPr>
          <a:xfrm>
            <a:off x="7571322" y="4367066"/>
            <a:ext cx="1791854" cy="0"/>
          </a:xfrm>
          <a:prstGeom prst="straightConnector1">
            <a:avLst/>
          </a:prstGeom>
          <a:ln>
            <a:solidFill>
              <a:schemeClr val="tx1"/>
            </a:solidFill>
            <a:headEnd type="triangle"/>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D7B65FC3-5E46-4D75-96F1-DAF5B241C105}"/>
                  </a:ext>
                </a:extLst>
              </p:cNvPr>
              <p:cNvSpPr txBox="1"/>
              <p:nvPr/>
            </p:nvSpPr>
            <p:spPr>
              <a:xfrm>
                <a:off x="8306948" y="4161290"/>
                <a:ext cx="320601"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sz="1200" b="1" i="1" smtClean="0">
                          <a:latin typeface="Cambria Math" panose="02040503050406030204" pitchFamily="18" charset="0"/>
                        </a:rPr>
                        <m:t>𝟐𝟗𝟕</m:t>
                      </m:r>
                    </m:oMath>
                  </m:oMathPara>
                </a14:m>
                <a:endParaRPr lang="ru-RU" sz="1600" b="1" dirty="0"/>
              </a:p>
            </p:txBody>
          </p:sp>
        </mc:Choice>
        <mc:Fallback xmlns="">
          <p:sp>
            <p:nvSpPr>
              <p:cNvPr id="32" name="TextBox 31">
                <a:extLst>
                  <a:ext uri="{FF2B5EF4-FFF2-40B4-BE49-F238E27FC236}">
                    <a16:creationId xmlns:a16="http://schemas.microsoft.com/office/drawing/2014/main" id="{D7B65FC3-5E46-4D75-96F1-DAF5B241C105}"/>
                  </a:ext>
                </a:extLst>
              </p:cNvPr>
              <p:cNvSpPr txBox="1">
                <a:spLocks noRot="1" noChangeAspect="1" noMove="1" noResize="1" noEditPoints="1" noAdjustHandles="1" noChangeArrowheads="1" noChangeShapeType="1" noTextEdit="1"/>
              </p:cNvSpPr>
              <p:nvPr/>
            </p:nvSpPr>
            <p:spPr>
              <a:xfrm>
                <a:off x="8306948" y="4161290"/>
                <a:ext cx="320601" cy="184666"/>
              </a:xfrm>
              <a:prstGeom prst="rect">
                <a:avLst/>
              </a:prstGeom>
              <a:blipFill>
                <a:blip r:embed="rId15"/>
                <a:stretch>
                  <a:fillRect l="-9615" r="-11538" b="-10000"/>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B00B4505-3631-41A1-ADA0-D2028129B545}"/>
                  </a:ext>
                </a:extLst>
              </p:cNvPr>
              <p:cNvSpPr txBox="1"/>
              <p:nvPr/>
            </p:nvSpPr>
            <p:spPr>
              <a:xfrm>
                <a:off x="583118" y="4125928"/>
                <a:ext cx="453650" cy="5259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ru-RU" i="1" smtClean="0">
                              <a:latin typeface="Cambria Math" panose="02040503050406030204" pitchFamily="18" charset="0"/>
                            </a:rPr>
                          </m:ctrlPr>
                        </m:fPr>
                        <m:num>
                          <m:r>
                            <a:rPr lang="ru-RU" b="0" i="1" smtClean="0">
                              <a:latin typeface="Cambria Math" panose="02040503050406030204" pitchFamily="18" charset="0"/>
                            </a:rPr>
                            <m:t>150</m:t>
                          </m:r>
                        </m:num>
                        <m:den>
                          <m:r>
                            <a:rPr lang="en-US" b="0" i="1" smtClean="0">
                              <a:latin typeface="Cambria Math" panose="02040503050406030204" pitchFamily="18" charset="0"/>
                            </a:rPr>
                            <m:t>2</m:t>
                          </m:r>
                          <m:r>
                            <a:rPr lang="ru-RU" b="0" i="1" smtClean="0">
                              <a:latin typeface="Cambria Math" panose="02040503050406030204" pitchFamily="18" charset="0"/>
                            </a:rPr>
                            <m:t>10</m:t>
                          </m:r>
                        </m:den>
                      </m:f>
                    </m:oMath>
                  </m:oMathPara>
                </a14:m>
                <a:endParaRPr lang="ru-RU" dirty="0"/>
              </a:p>
            </p:txBody>
          </p:sp>
        </mc:Choice>
        <mc:Fallback xmlns="">
          <p:sp>
            <p:nvSpPr>
              <p:cNvPr id="33" name="TextBox 32">
                <a:extLst>
                  <a:ext uri="{FF2B5EF4-FFF2-40B4-BE49-F238E27FC236}">
                    <a16:creationId xmlns:a16="http://schemas.microsoft.com/office/drawing/2014/main" id="{B00B4505-3631-41A1-ADA0-D2028129B545}"/>
                  </a:ext>
                </a:extLst>
              </p:cNvPr>
              <p:cNvSpPr txBox="1">
                <a:spLocks noRot="1" noChangeAspect="1" noMove="1" noResize="1" noEditPoints="1" noAdjustHandles="1" noChangeArrowheads="1" noChangeShapeType="1" noTextEdit="1"/>
              </p:cNvSpPr>
              <p:nvPr/>
            </p:nvSpPr>
            <p:spPr>
              <a:xfrm>
                <a:off x="583118" y="4125928"/>
                <a:ext cx="453650" cy="525978"/>
              </a:xfrm>
              <a:prstGeom prst="rect">
                <a:avLst/>
              </a:prstGeom>
              <a:blipFill>
                <a:blip r:embed="rId16"/>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F7F4520A-E7F2-49EA-AE0C-FA009E1E8418}"/>
                  </a:ext>
                </a:extLst>
              </p:cNvPr>
              <p:cNvSpPr txBox="1"/>
              <p:nvPr/>
            </p:nvSpPr>
            <p:spPr>
              <a:xfrm>
                <a:off x="1057621" y="4123414"/>
                <a:ext cx="562654" cy="5241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b="0" i="1" smtClean="0">
                          <a:latin typeface="Cambria Math" panose="02040503050406030204" pitchFamily="18" charset="0"/>
                          <a:ea typeface="Cambria Math" panose="02040503050406030204" pitchFamily="18" charset="0"/>
                        </a:rPr>
                        <m:t>=</m:t>
                      </m:r>
                      <m:f>
                        <m:fPr>
                          <m:ctrlPr>
                            <a:rPr lang="ru-RU" i="1" smtClean="0">
                              <a:latin typeface="Cambria Math" panose="02040503050406030204" pitchFamily="18" charset="0"/>
                              <a:ea typeface="Cambria Math" panose="02040503050406030204" pitchFamily="18" charset="0"/>
                            </a:rPr>
                          </m:ctrlPr>
                        </m:fPr>
                        <m:num>
                          <m:r>
                            <a:rPr lang="ru-RU" b="0" i="1" smtClean="0">
                              <a:latin typeface="Cambria Math" panose="02040503050406030204" pitchFamily="18" charset="0"/>
                              <a:ea typeface="Cambria Math" panose="02040503050406030204" pitchFamily="18" charset="0"/>
                            </a:rPr>
                            <m:t>15</m:t>
                          </m:r>
                        </m:num>
                        <m:den>
                          <m:r>
                            <a:rPr lang="ru-RU" b="0" i="1" smtClean="0">
                              <a:latin typeface="Cambria Math" panose="02040503050406030204" pitchFamily="18" charset="0"/>
                              <a:ea typeface="Cambria Math" panose="02040503050406030204" pitchFamily="18" charset="0"/>
                            </a:rPr>
                            <m:t>21</m:t>
                          </m:r>
                        </m:den>
                      </m:f>
                    </m:oMath>
                  </m:oMathPara>
                </a14:m>
                <a:endParaRPr lang="ru-RU" dirty="0"/>
              </a:p>
            </p:txBody>
          </p:sp>
        </mc:Choice>
        <mc:Fallback xmlns="">
          <p:sp>
            <p:nvSpPr>
              <p:cNvPr id="34" name="TextBox 33">
                <a:extLst>
                  <a:ext uri="{FF2B5EF4-FFF2-40B4-BE49-F238E27FC236}">
                    <a16:creationId xmlns:a16="http://schemas.microsoft.com/office/drawing/2014/main" id="{F7F4520A-E7F2-49EA-AE0C-FA009E1E8418}"/>
                  </a:ext>
                </a:extLst>
              </p:cNvPr>
              <p:cNvSpPr txBox="1">
                <a:spLocks noRot="1" noChangeAspect="1" noMove="1" noResize="1" noEditPoints="1" noAdjustHandles="1" noChangeArrowheads="1" noChangeShapeType="1" noTextEdit="1"/>
              </p:cNvSpPr>
              <p:nvPr/>
            </p:nvSpPr>
            <p:spPr>
              <a:xfrm>
                <a:off x="1057621" y="4123414"/>
                <a:ext cx="562654" cy="524182"/>
              </a:xfrm>
              <a:prstGeom prst="rect">
                <a:avLst/>
              </a:prstGeom>
              <a:blipFill>
                <a:blip r:embed="rId17"/>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FCA1CF10-FD2E-47C8-B1CF-91F0A459CE91}"/>
                  </a:ext>
                </a:extLst>
              </p:cNvPr>
              <p:cNvSpPr txBox="1"/>
              <p:nvPr/>
            </p:nvSpPr>
            <p:spPr>
              <a:xfrm>
                <a:off x="1663276" y="4119451"/>
                <a:ext cx="1040349" cy="5250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ru-RU" b="0" i="1" smtClean="0">
                              <a:latin typeface="Cambria Math" panose="02040503050406030204" pitchFamily="18" charset="0"/>
                            </a:rPr>
                            <m:t>5</m:t>
                          </m:r>
                        </m:num>
                        <m:den>
                          <m:r>
                            <a:rPr lang="ru-RU" b="0" i="1" smtClean="0">
                              <a:latin typeface="Cambria Math" panose="02040503050406030204" pitchFamily="18" charset="0"/>
                            </a:rPr>
                            <m:t>7</m:t>
                          </m:r>
                        </m:den>
                      </m:f>
                      <m:r>
                        <a:rPr lang="en-US" b="0" i="1" smtClean="0">
                          <a:latin typeface="Cambria Math" panose="02040503050406030204" pitchFamily="18" charset="0"/>
                          <a:ea typeface="Cambria Math" panose="02040503050406030204" pitchFamily="18" charset="0"/>
                        </a:rPr>
                        <m:t>≈</m:t>
                      </m:r>
                      <m:r>
                        <a:rPr lang="ru-RU" b="0" i="1" smtClean="0">
                          <a:latin typeface="Cambria Math" panose="02040503050406030204" pitchFamily="18" charset="0"/>
                        </a:rPr>
                        <m:t>0,7</m:t>
                      </m:r>
                    </m:oMath>
                  </m:oMathPara>
                </a14:m>
                <a:endParaRPr lang="ru-RU" dirty="0"/>
              </a:p>
            </p:txBody>
          </p:sp>
        </mc:Choice>
        <mc:Fallback xmlns="">
          <p:sp>
            <p:nvSpPr>
              <p:cNvPr id="35" name="TextBox 34">
                <a:extLst>
                  <a:ext uri="{FF2B5EF4-FFF2-40B4-BE49-F238E27FC236}">
                    <a16:creationId xmlns:a16="http://schemas.microsoft.com/office/drawing/2014/main" id="{FCA1CF10-FD2E-47C8-B1CF-91F0A459CE91}"/>
                  </a:ext>
                </a:extLst>
              </p:cNvPr>
              <p:cNvSpPr txBox="1">
                <a:spLocks noRot="1" noChangeAspect="1" noMove="1" noResize="1" noEditPoints="1" noAdjustHandles="1" noChangeArrowheads="1" noChangeShapeType="1" noTextEdit="1"/>
              </p:cNvSpPr>
              <p:nvPr/>
            </p:nvSpPr>
            <p:spPr>
              <a:xfrm>
                <a:off x="1663276" y="4119451"/>
                <a:ext cx="1040349" cy="525016"/>
              </a:xfrm>
              <a:prstGeom prst="rect">
                <a:avLst/>
              </a:prstGeom>
              <a:blipFill>
                <a:blip r:embed="rId18"/>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6" name="Прямоугольник 35">
                <a:extLst>
                  <a:ext uri="{FF2B5EF4-FFF2-40B4-BE49-F238E27FC236}">
                    <a16:creationId xmlns:a16="http://schemas.microsoft.com/office/drawing/2014/main" id="{2047AFA6-C1DD-4175-B813-E9C3795A3070}"/>
                  </a:ext>
                </a:extLst>
              </p:cNvPr>
              <p:cNvSpPr/>
              <p:nvPr/>
            </p:nvSpPr>
            <p:spPr>
              <a:xfrm>
                <a:off x="5254307" y="4142575"/>
                <a:ext cx="133562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u-RU" smtClean="0">
                          <a:latin typeface="Cambria Math" panose="02040503050406030204" pitchFamily="18" charset="0"/>
                        </a:rPr>
                        <m:t>Ответ:</m:t>
                      </m:r>
                      <m:r>
                        <a:rPr lang="ru-RU" b="1" i="0" smtClean="0">
                          <a:solidFill>
                            <a:srgbClr val="FF0000"/>
                          </a:solidFill>
                          <a:latin typeface="Cambria Math" panose="02040503050406030204" pitchFamily="18" charset="0"/>
                        </a:rPr>
                        <m:t>𝟎</m:t>
                      </m:r>
                      <m:r>
                        <a:rPr lang="ru-RU" b="1" i="0" smtClean="0">
                          <a:solidFill>
                            <a:srgbClr val="FF0000"/>
                          </a:solidFill>
                          <a:latin typeface="Cambria Math" panose="02040503050406030204" pitchFamily="18" charset="0"/>
                        </a:rPr>
                        <m:t>,</m:t>
                      </m:r>
                      <m:r>
                        <a:rPr lang="ru-RU" b="1" i="0" smtClean="0">
                          <a:solidFill>
                            <a:srgbClr val="FF0000"/>
                          </a:solidFill>
                          <a:latin typeface="Cambria Math" panose="02040503050406030204" pitchFamily="18" charset="0"/>
                        </a:rPr>
                        <m:t>𝟕</m:t>
                      </m:r>
                    </m:oMath>
                  </m:oMathPara>
                </a14:m>
                <a:endParaRPr lang="ru-RU" b="1" dirty="0"/>
              </a:p>
            </p:txBody>
          </p:sp>
        </mc:Choice>
        <mc:Fallback xmlns="">
          <p:sp>
            <p:nvSpPr>
              <p:cNvPr id="36" name="Прямоугольник 35">
                <a:extLst>
                  <a:ext uri="{FF2B5EF4-FFF2-40B4-BE49-F238E27FC236}">
                    <a16:creationId xmlns:a16="http://schemas.microsoft.com/office/drawing/2014/main" id="{2047AFA6-C1DD-4175-B813-E9C3795A3070}"/>
                  </a:ext>
                </a:extLst>
              </p:cNvPr>
              <p:cNvSpPr>
                <a:spLocks noRot="1" noChangeAspect="1" noMove="1" noResize="1" noEditPoints="1" noAdjustHandles="1" noChangeArrowheads="1" noChangeShapeType="1" noTextEdit="1"/>
              </p:cNvSpPr>
              <p:nvPr/>
            </p:nvSpPr>
            <p:spPr>
              <a:xfrm>
                <a:off x="5254307" y="4142575"/>
                <a:ext cx="1335622" cy="369332"/>
              </a:xfrm>
              <a:prstGeom prst="rect">
                <a:avLst/>
              </a:prstGeom>
              <a:blipFill>
                <a:blip r:embed="rId19"/>
                <a:stretch>
                  <a:fillRect/>
                </a:stretch>
              </a:blipFill>
            </p:spPr>
            <p:txBody>
              <a:bodyPr/>
              <a:lstStyle/>
              <a:p>
                <a:r>
                  <a:rPr lang="ru-RU">
                    <a:noFill/>
                  </a:rPr>
                  <a:t> </a:t>
                </a:r>
              </a:p>
            </p:txBody>
          </p:sp>
        </mc:Fallback>
      </mc:AlternateContent>
      <p:sp>
        <p:nvSpPr>
          <p:cNvPr id="37" name="Прямоугольник 36">
            <a:extLst>
              <a:ext uri="{FF2B5EF4-FFF2-40B4-BE49-F238E27FC236}">
                <a16:creationId xmlns:a16="http://schemas.microsoft.com/office/drawing/2014/main" id="{15608D15-F8C4-40E5-819B-68BDD983B21F}"/>
              </a:ext>
            </a:extLst>
          </p:cNvPr>
          <p:cNvSpPr/>
          <p:nvPr/>
        </p:nvSpPr>
        <p:spPr>
          <a:xfrm>
            <a:off x="7970982" y="5043427"/>
            <a:ext cx="895927" cy="117301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a:t>
            </a:r>
            <a:r>
              <a:rPr lang="ru-RU" dirty="0"/>
              <a:t>7</a:t>
            </a:r>
            <a:endParaRPr lang="ru-RU" baseline="-25000" dirty="0"/>
          </a:p>
        </p:txBody>
      </p:sp>
      <p:cxnSp>
        <p:nvCxnSpPr>
          <p:cNvPr id="38" name="Прямая со стрелкой 37">
            <a:extLst>
              <a:ext uri="{FF2B5EF4-FFF2-40B4-BE49-F238E27FC236}">
                <a16:creationId xmlns:a16="http://schemas.microsoft.com/office/drawing/2014/main" id="{CB8D2EEB-C545-4054-A3F0-0EFE266FF13E}"/>
              </a:ext>
            </a:extLst>
          </p:cNvPr>
          <p:cNvCxnSpPr>
            <a:cxnSpLocks/>
          </p:cNvCxnSpPr>
          <p:nvPr/>
        </p:nvCxnSpPr>
        <p:spPr>
          <a:xfrm>
            <a:off x="7970981" y="4959750"/>
            <a:ext cx="895927"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E8B09C44-F586-4264-83FA-C0AAB48128A1}"/>
                  </a:ext>
                </a:extLst>
              </p:cNvPr>
              <p:cNvSpPr txBox="1"/>
              <p:nvPr/>
            </p:nvSpPr>
            <p:spPr>
              <a:xfrm>
                <a:off x="8258643" y="4775084"/>
                <a:ext cx="229230"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sz="1200" b="1" i="1" smtClean="0">
                          <a:latin typeface="Cambria Math" panose="02040503050406030204" pitchFamily="18" charset="0"/>
                        </a:rPr>
                        <m:t>𝟕𝟒</m:t>
                      </m:r>
                    </m:oMath>
                  </m:oMathPara>
                </a14:m>
                <a:endParaRPr lang="ru-RU" sz="1600" b="1" dirty="0"/>
              </a:p>
            </p:txBody>
          </p:sp>
        </mc:Choice>
        <mc:Fallback xmlns="">
          <p:sp>
            <p:nvSpPr>
              <p:cNvPr id="39" name="TextBox 38">
                <a:extLst>
                  <a:ext uri="{FF2B5EF4-FFF2-40B4-BE49-F238E27FC236}">
                    <a16:creationId xmlns:a16="http://schemas.microsoft.com/office/drawing/2014/main" id="{E8B09C44-F586-4264-83FA-C0AAB48128A1}"/>
                  </a:ext>
                </a:extLst>
              </p:cNvPr>
              <p:cNvSpPr txBox="1">
                <a:spLocks noRot="1" noChangeAspect="1" noMove="1" noResize="1" noEditPoints="1" noAdjustHandles="1" noChangeArrowheads="1" noChangeShapeType="1" noTextEdit="1"/>
              </p:cNvSpPr>
              <p:nvPr/>
            </p:nvSpPr>
            <p:spPr>
              <a:xfrm>
                <a:off x="8258643" y="4775084"/>
                <a:ext cx="229230" cy="184666"/>
              </a:xfrm>
              <a:prstGeom prst="rect">
                <a:avLst/>
              </a:prstGeom>
              <a:blipFill>
                <a:blip r:embed="rId5"/>
                <a:stretch>
                  <a:fillRect l="-13514" r="-16216" b="-6452"/>
                </a:stretch>
              </a:blipFill>
            </p:spPr>
            <p:txBody>
              <a:bodyPr/>
              <a:lstStyle/>
              <a:p>
                <a:r>
                  <a:rPr lang="ru-RU">
                    <a:noFill/>
                  </a:rPr>
                  <a:t> </a:t>
                </a:r>
              </a:p>
            </p:txBody>
          </p:sp>
        </mc:Fallback>
      </mc:AlternateContent>
      <p:cxnSp>
        <p:nvCxnSpPr>
          <p:cNvPr id="41" name="Прямая со стрелкой 40">
            <a:extLst>
              <a:ext uri="{FF2B5EF4-FFF2-40B4-BE49-F238E27FC236}">
                <a16:creationId xmlns:a16="http://schemas.microsoft.com/office/drawing/2014/main" id="{969A3272-93EC-4351-AAF9-DD36D8522000}"/>
              </a:ext>
            </a:extLst>
          </p:cNvPr>
          <p:cNvCxnSpPr/>
          <p:nvPr/>
        </p:nvCxnSpPr>
        <p:spPr>
          <a:xfrm>
            <a:off x="7970981" y="5043427"/>
            <a:ext cx="895927" cy="1173018"/>
          </a:xfrm>
          <a:prstGeom prst="straightConnector1">
            <a:avLst/>
          </a:prstGeom>
          <a:ln w="190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Прямая со стрелкой 41">
            <a:extLst>
              <a:ext uri="{FF2B5EF4-FFF2-40B4-BE49-F238E27FC236}">
                <a16:creationId xmlns:a16="http://schemas.microsoft.com/office/drawing/2014/main" id="{14A42AEC-45E6-4317-B06C-A881DA331B08}"/>
              </a:ext>
            </a:extLst>
          </p:cNvPr>
          <p:cNvCxnSpPr/>
          <p:nvPr/>
        </p:nvCxnSpPr>
        <p:spPr>
          <a:xfrm>
            <a:off x="8931561" y="5038809"/>
            <a:ext cx="0" cy="1177636"/>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9720ECB8-9B58-4A51-BA5F-560694A9EF5C}"/>
                  </a:ext>
                </a:extLst>
              </p:cNvPr>
              <p:cNvSpPr txBox="1"/>
              <p:nvPr/>
            </p:nvSpPr>
            <p:spPr>
              <a:xfrm>
                <a:off x="8996214" y="5408541"/>
                <a:ext cx="320601"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sz="1200" b="1" i="1" smtClean="0">
                          <a:latin typeface="Cambria Math" panose="02040503050406030204" pitchFamily="18" charset="0"/>
                        </a:rPr>
                        <m:t>𝟏𝟎𝟓</m:t>
                      </m:r>
                    </m:oMath>
                  </m:oMathPara>
                </a14:m>
                <a:endParaRPr lang="ru-RU" sz="1600" b="1" dirty="0"/>
              </a:p>
            </p:txBody>
          </p:sp>
        </mc:Choice>
        <mc:Fallback xmlns="">
          <p:sp>
            <p:nvSpPr>
              <p:cNvPr id="43" name="TextBox 42">
                <a:extLst>
                  <a:ext uri="{FF2B5EF4-FFF2-40B4-BE49-F238E27FC236}">
                    <a16:creationId xmlns:a16="http://schemas.microsoft.com/office/drawing/2014/main" id="{9720ECB8-9B58-4A51-BA5F-560694A9EF5C}"/>
                  </a:ext>
                </a:extLst>
              </p:cNvPr>
              <p:cNvSpPr txBox="1">
                <a:spLocks noRot="1" noChangeAspect="1" noMove="1" noResize="1" noEditPoints="1" noAdjustHandles="1" noChangeArrowheads="1" noChangeShapeType="1" noTextEdit="1"/>
              </p:cNvSpPr>
              <p:nvPr/>
            </p:nvSpPr>
            <p:spPr>
              <a:xfrm>
                <a:off x="8996214" y="5408541"/>
                <a:ext cx="320601" cy="184666"/>
              </a:xfrm>
              <a:prstGeom prst="rect">
                <a:avLst/>
              </a:prstGeom>
              <a:blipFill>
                <a:blip r:embed="rId20"/>
                <a:stretch>
                  <a:fillRect l="-11538" r="-11538" b="-9677"/>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3C582DBF-1966-4497-A3A9-1B8B29C9B9D3}"/>
                  </a:ext>
                </a:extLst>
              </p:cNvPr>
              <p:cNvSpPr txBox="1"/>
              <p:nvPr/>
            </p:nvSpPr>
            <p:spPr>
              <a:xfrm>
                <a:off x="314273" y="5187504"/>
                <a:ext cx="5012974"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sz="1600" b="1" i="1" smtClean="0">
                          <a:solidFill>
                            <a:srgbClr val="7030A0"/>
                          </a:solidFill>
                          <a:latin typeface="Cambria Math" panose="02040503050406030204" pitchFamily="18" charset="0"/>
                        </a:rPr>
                        <m:t>Найдём длину диагонали </m:t>
                      </m:r>
                      <m:d>
                        <m:dPr>
                          <m:ctrlPr>
                            <a:rPr lang="ru-RU" sz="1600" b="1" i="1" smtClean="0">
                              <a:solidFill>
                                <a:srgbClr val="7030A0"/>
                              </a:solidFill>
                              <a:latin typeface="Cambria Math" panose="02040503050406030204" pitchFamily="18" charset="0"/>
                            </a:rPr>
                          </m:ctrlPr>
                        </m:dPr>
                        <m:e>
                          <m:r>
                            <a:rPr lang="ru-RU" sz="1600" b="1" i="1" smtClean="0">
                              <a:solidFill>
                                <a:srgbClr val="7030A0"/>
                              </a:solidFill>
                              <a:latin typeface="Cambria Math" panose="02040503050406030204" pitchFamily="18" charset="0"/>
                            </a:rPr>
                            <m:t>приближенное значение</m:t>
                          </m:r>
                        </m:e>
                      </m:d>
                      <m:r>
                        <a:rPr lang="ru-RU" sz="1600" b="1" i="1" smtClean="0">
                          <a:solidFill>
                            <a:srgbClr val="7030A0"/>
                          </a:solidFill>
                          <a:latin typeface="Cambria Math" panose="02040503050406030204" pitchFamily="18" charset="0"/>
                        </a:rPr>
                        <m:t>:</m:t>
                      </m:r>
                    </m:oMath>
                  </m:oMathPara>
                </a14:m>
                <a:endParaRPr lang="ru-RU" sz="1600" b="1" dirty="0">
                  <a:solidFill>
                    <a:srgbClr val="7030A0"/>
                  </a:solidFill>
                </a:endParaRPr>
              </a:p>
            </p:txBody>
          </p:sp>
        </mc:Choice>
        <mc:Fallback xmlns="">
          <p:sp>
            <p:nvSpPr>
              <p:cNvPr id="44" name="TextBox 43">
                <a:extLst>
                  <a:ext uri="{FF2B5EF4-FFF2-40B4-BE49-F238E27FC236}">
                    <a16:creationId xmlns:a16="http://schemas.microsoft.com/office/drawing/2014/main" id="{3C582DBF-1966-4497-A3A9-1B8B29C9B9D3}"/>
                  </a:ext>
                </a:extLst>
              </p:cNvPr>
              <p:cNvSpPr txBox="1">
                <a:spLocks noRot="1" noChangeAspect="1" noMove="1" noResize="1" noEditPoints="1" noAdjustHandles="1" noChangeArrowheads="1" noChangeShapeType="1" noTextEdit="1"/>
              </p:cNvSpPr>
              <p:nvPr/>
            </p:nvSpPr>
            <p:spPr>
              <a:xfrm>
                <a:off x="314273" y="5187504"/>
                <a:ext cx="5012974" cy="246221"/>
              </a:xfrm>
              <a:prstGeom prst="rect">
                <a:avLst/>
              </a:prstGeom>
              <a:blipFill>
                <a:blip r:embed="rId22"/>
                <a:stretch>
                  <a:fillRect l="-608" b="-35000"/>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A1E5DEB4-C30D-4652-A371-3F4EBDB9EDB8}"/>
                  </a:ext>
                </a:extLst>
              </p:cNvPr>
              <p:cNvSpPr txBox="1"/>
              <p:nvPr/>
            </p:nvSpPr>
            <p:spPr>
              <a:xfrm>
                <a:off x="232933" y="5439461"/>
                <a:ext cx="3210431" cy="3431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ru-RU" i="1" smtClean="0">
                              <a:latin typeface="Cambria Math" panose="02040503050406030204" pitchFamily="18" charset="0"/>
                            </a:rPr>
                          </m:ctrlPr>
                        </m:radPr>
                        <m:deg/>
                        <m:e>
                          <m:sSup>
                            <m:sSupPr>
                              <m:ctrlPr>
                                <a:rPr lang="ru-RU" i="1" smtClean="0">
                                  <a:latin typeface="Cambria Math" panose="02040503050406030204" pitchFamily="18" charset="0"/>
                                </a:rPr>
                              </m:ctrlPr>
                            </m:sSupPr>
                            <m:e>
                              <m:r>
                                <a:rPr lang="ru-RU" b="0" i="1" smtClean="0">
                                  <a:latin typeface="Cambria Math" panose="02040503050406030204" pitchFamily="18" charset="0"/>
                                </a:rPr>
                                <m:t>105</m:t>
                              </m:r>
                            </m:e>
                            <m:sup>
                              <m:r>
                                <a:rPr lang="ru-RU" b="0" i="1" smtClean="0">
                                  <a:latin typeface="Cambria Math" panose="02040503050406030204" pitchFamily="18" charset="0"/>
                                </a:rPr>
                                <m:t>2</m:t>
                              </m:r>
                            </m:sup>
                          </m:sSup>
                          <m:r>
                            <a:rPr lang="ru-RU" b="0" i="1" smtClean="0">
                              <a:latin typeface="Cambria Math" panose="02040503050406030204" pitchFamily="18" charset="0"/>
                            </a:rPr>
                            <m:t>+</m:t>
                          </m:r>
                          <m:sSup>
                            <m:sSupPr>
                              <m:ctrlPr>
                                <a:rPr lang="ru-RU" b="0" i="1" smtClean="0">
                                  <a:latin typeface="Cambria Math" panose="02040503050406030204" pitchFamily="18" charset="0"/>
                                </a:rPr>
                              </m:ctrlPr>
                            </m:sSupPr>
                            <m:e>
                              <m:r>
                                <a:rPr lang="ru-RU" b="0" i="1" smtClean="0">
                                  <a:latin typeface="Cambria Math" panose="02040503050406030204" pitchFamily="18" charset="0"/>
                                </a:rPr>
                                <m:t>74</m:t>
                              </m:r>
                            </m:e>
                            <m:sup>
                              <m:r>
                                <a:rPr lang="ru-RU" b="0" i="1" smtClean="0">
                                  <a:latin typeface="Cambria Math" panose="02040503050406030204" pitchFamily="18" charset="0"/>
                                </a:rPr>
                                <m:t>2</m:t>
                              </m:r>
                            </m:sup>
                          </m:sSup>
                        </m:e>
                      </m:rad>
                      <m:r>
                        <a:rPr lang="ru-RU" i="1" smtClean="0">
                          <a:latin typeface="Cambria Math" panose="02040503050406030204" pitchFamily="18" charset="0"/>
                          <a:ea typeface="Cambria Math" panose="02040503050406030204" pitchFamily="18" charset="0"/>
                        </a:rPr>
                        <m:t>≈</m:t>
                      </m:r>
                      <m:rad>
                        <m:radPr>
                          <m:degHide m:val="on"/>
                          <m:ctrlPr>
                            <a:rPr lang="ru-RU" i="1" smtClean="0">
                              <a:latin typeface="Cambria Math" panose="02040503050406030204" pitchFamily="18" charset="0"/>
                              <a:ea typeface="Cambria Math" panose="02040503050406030204" pitchFamily="18" charset="0"/>
                            </a:rPr>
                          </m:ctrlPr>
                        </m:radPr>
                        <m:deg/>
                        <m:e>
                          <m:sSup>
                            <m:sSupPr>
                              <m:ctrlPr>
                                <a:rPr lang="ru-RU" i="1" smtClean="0">
                                  <a:latin typeface="Cambria Math" panose="02040503050406030204" pitchFamily="18" charset="0"/>
                                  <a:ea typeface="Cambria Math" panose="02040503050406030204" pitchFamily="18" charset="0"/>
                                </a:rPr>
                              </m:ctrlPr>
                            </m:sSupPr>
                            <m:e>
                              <m:r>
                                <a:rPr lang="ru-RU" b="0" i="1" smtClean="0">
                                  <a:latin typeface="Cambria Math" panose="02040503050406030204" pitchFamily="18" charset="0"/>
                                  <a:ea typeface="Cambria Math" panose="02040503050406030204" pitchFamily="18" charset="0"/>
                                </a:rPr>
                                <m:t>105</m:t>
                              </m:r>
                            </m:e>
                            <m:sup>
                              <m:r>
                                <a:rPr lang="ru-RU" b="0" i="1" smtClean="0">
                                  <a:latin typeface="Cambria Math" panose="02040503050406030204" pitchFamily="18" charset="0"/>
                                  <a:ea typeface="Cambria Math" panose="02040503050406030204" pitchFamily="18" charset="0"/>
                                </a:rPr>
                                <m:t>2</m:t>
                              </m:r>
                            </m:sup>
                          </m:sSup>
                          <m:r>
                            <a:rPr lang="ru-RU" b="0" i="1" smtClean="0">
                              <a:latin typeface="Cambria Math" panose="02040503050406030204" pitchFamily="18" charset="0"/>
                              <a:ea typeface="Cambria Math" panose="02040503050406030204" pitchFamily="18" charset="0"/>
                            </a:rPr>
                            <m:t>+</m:t>
                          </m:r>
                          <m:sSup>
                            <m:sSupPr>
                              <m:ctrlPr>
                                <a:rPr lang="ru-RU" b="0" i="1" smtClean="0">
                                  <a:latin typeface="Cambria Math" panose="02040503050406030204" pitchFamily="18" charset="0"/>
                                  <a:ea typeface="Cambria Math" panose="02040503050406030204" pitchFamily="18" charset="0"/>
                                </a:rPr>
                              </m:ctrlPr>
                            </m:sSupPr>
                            <m:e>
                              <m:r>
                                <a:rPr lang="ru-RU" b="0" i="1" smtClean="0">
                                  <a:latin typeface="Cambria Math" panose="02040503050406030204" pitchFamily="18" charset="0"/>
                                  <a:ea typeface="Cambria Math" panose="02040503050406030204" pitchFamily="18" charset="0"/>
                                </a:rPr>
                                <m:t>75</m:t>
                              </m:r>
                            </m:e>
                            <m:sup>
                              <m:r>
                                <a:rPr lang="ru-RU" b="0" i="1" smtClean="0">
                                  <a:latin typeface="Cambria Math" panose="02040503050406030204" pitchFamily="18" charset="0"/>
                                  <a:ea typeface="Cambria Math" panose="02040503050406030204" pitchFamily="18" charset="0"/>
                                </a:rPr>
                                <m:t>2</m:t>
                              </m:r>
                            </m:sup>
                          </m:sSup>
                        </m:e>
                      </m:rad>
                      <m:r>
                        <a:rPr lang="ru-RU" b="0" i="1" smtClean="0">
                          <a:latin typeface="Cambria Math" panose="02040503050406030204" pitchFamily="18" charset="0"/>
                          <a:ea typeface="Cambria Math" panose="02040503050406030204" pitchFamily="18" charset="0"/>
                        </a:rPr>
                        <m:t>=</m:t>
                      </m:r>
                    </m:oMath>
                  </m:oMathPara>
                </a14:m>
                <a:endParaRPr lang="ru-RU" dirty="0"/>
              </a:p>
            </p:txBody>
          </p:sp>
        </mc:Choice>
        <mc:Fallback xmlns="">
          <p:sp>
            <p:nvSpPr>
              <p:cNvPr id="45" name="TextBox 44">
                <a:extLst>
                  <a:ext uri="{FF2B5EF4-FFF2-40B4-BE49-F238E27FC236}">
                    <a16:creationId xmlns:a16="http://schemas.microsoft.com/office/drawing/2014/main" id="{A1E5DEB4-C30D-4652-A371-3F4EBDB9EDB8}"/>
                  </a:ext>
                </a:extLst>
              </p:cNvPr>
              <p:cNvSpPr txBox="1">
                <a:spLocks noRot="1" noChangeAspect="1" noMove="1" noResize="1" noEditPoints="1" noAdjustHandles="1" noChangeArrowheads="1" noChangeShapeType="1" noTextEdit="1"/>
              </p:cNvSpPr>
              <p:nvPr/>
            </p:nvSpPr>
            <p:spPr>
              <a:xfrm>
                <a:off x="232933" y="5439461"/>
                <a:ext cx="3210431" cy="343107"/>
              </a:xfrm>
              <a:prstGeom prst="rect">
                <a:avLst/>
              </a:prstGeom>
              <a:blipFill>
                <a:blip r:embed="rId23"/>
                <a:stretch>
                  <a:fillRect b="-7018"/>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6AF9A5EE-FB08-4D31-BC5D-F1BAF68E75F7}"/>
                  </a:ext>
                </a:extLst>
              </p:cNvPr>
              <p:cNvSpPr txBox="1"/>
              <p:nvPr/>
            </p:nvSpPr>
            <p:spPr>
              <a:xfrm>
                <a:off x="3420477" y="5430363"/>
                <a:ext cx="4216859" cy="3486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ru-RU" b="0" i="1" smtClean="0">
                              <a:latin typeface="Cambria Math" panose="02040503050406030204" pitchFamily="18" charset="0"/>
                            </a:rPr>
                          </m:ctrlPr>
                        </m:radPr>
                        <m:deg/>
                        <m:e>
                          <m:sSup>
                            <m:sSupPr>
                              <m:ctrlPr>
                                <a:rPr lang="ru-RU" b="0" i="1" smtClean="0">
                                  <a:latin typeface="Cambria Math" panose="02040503050406030204" pitchFamily="18" charset="0"/>
                                </a:rPr>
                              </m:ctrlPr>
                            </m:sSupPr>
                            <m:e>
                              <m:r>
                                <a:rPr lang="ru-RU" b="0" i="1" smtClean="0">
                                  <a:latin typeface="Cambria Math" panose="02040503050406030204" pitchFamily="18" charset="0"/>
                                </a:rPr>
                                <m:t>(21</m:t>
                              </m:r>
                              <m:r>
                                <a:rPr lang="ru-RU" b="0" i="1" smtClean="0">
                                  <a:latin typeface="Cambria Math" panose="02040503050406030204" pitchFamily="18" charset="0"/>
                                  <a:ea typeface="Cambria Math" panose="02040503050406030204" pitchFamily="18" charset="0"/>
                                </a:rPr>
                                <m:t>∙5)</m:t>
                              </m:r>
                            </m:e>
                            <m:sup>
                              <m:r>
                                <a:rPr lang="ru-RU" b="0" i="1" smtClean="0">
                                  <a:latin typeface="Cambria Math" panose="02040503050406030204" pitchFamily="18" charset="0"/>
                                </a:rPr>
                                <m:t>2</m:t>
                              </m:r>
                            </m:sup>
                          </m:sSup>
                          <m:r>
                            <a:rPr lang="ru-RU" b="0" i="1" smtClean="0">
                              <a:latin typeface="Cambria Math" panose="02040503050406030204" pitchFamily="18" charset="0"/>
                            </a:rPr>
                            <m:t>+</m:t>
                          </m:r>
                          <m:sSup>
                            <m:sSupPr>
                              <m:ctrlPr>
                                <a:rPr lang="ru-RU" b="0" i="1" smtClean="0">
                                  <a:latin typeface="Cambria Math" panose="02040503050406030204" pitchFamily="18" charset="0"/>
                                </a:rPr>
                              </m:ctrlPr>
                            </m:sSupPr>
                            <m:e>
                              <m:r>
                                <a:rPr lang="ru-RU" b="0" i="1" smtClean="0">
                                  <a:latin typeface="Cambria Math" panose="02040503050406030204" pitchFamily="18" charset="0"/>
                                </a:rPr>
                                <m:t>(5</m:t>
                              </m:r>
                              <m:r>
                                <a:rPr lang="ru-RU" b="0" i="1" smtClean="0">
                                  <a:latin typeface="Cambria Math" panose="02040503050406030204" pitchFamily="18" charset="0"/>
                                  <a:ea typeface="Cambria Math" panose="02040503050406030204" pitchFamily="18" charset="0"/>
                                </a:rPr>
                                <m:t>∙15)</m:t>
                              </m:r>
                            </m:e>
                            <m:sup>
                              <m:r>
                                <a:rPr lang="ru-RU" b="0" i="1" smtClean="0">
                                  <a:latin typeface="Cambria Math" panose="02040503050406030204" pitchFamily="18" charset="0"/>
                                </a:rPr>
                                <m:t>2</m:t>
                              </m:r>
                            </m:sup>
                          </m:sSup>
                        </m:e>
                      </m:rad>
                      <m:r>
                        <a:rPr lang="ru-RU" b="0" i="1" smtClean="0">
                          <a:latin typeface="Cambria Math" panose="02040503050406030204" pitchFamily="18" charset="0"/>
                        </a:rPr>
                        <m:t>=</m:t>
                      </m:r>
                      <m:rad>
                        <m:radPr>
                          <m:degHide m:val="on"/>
                          <m:ctrlPr>
                            <a:rPr lang="ru-RU" b="0" i="1" smtClean="0">
                              <a:latin typeface="Cambria Math" panose="02040503050406030204" pitchFamily="18" charset="0"/>
                            </a:rPr>
                          </m:ctrlPr>
                        </m:radPr>
                        <m:deg/>
                        <m:e>
                          <m:sSup>
                            <m:sSupPr>
                              <m:ctrlPr>
                                <a:rPr lang="ru-RU" b="0" i="1" smtClean="0">
                                  <a:latin typeface="Cambria Math" panose="02040503050406030204" pitchFamily="18" charset="0"/>
                                </a:rPr>
                              </m:ctrlPr>
                            </m:sSupPr>
                            <m:e>
                              <m:r>
                                <a:rPr lang="ru-RU" b="0" i="1" smtClean="0">
                                  <a:latin typeface="Cambria Math" panose="02040503050406030204" pitchFamily="18" charset="0"/>
                                </a:rPr>
                                <m:t>7</m:t>
                              </m:r>
                            </m:e>
                            <m:sup>
                              <m:r>
                                <a:rPr lang="ru-RU" b="0" i="1" smtClean="0">
                                  <a:latin typeface="Cambria Math" panose="02040503050406030204" pitchFamily="18" charset="0"/>
                                </a:rPr>
                                <m:t>2</m:t>
                              </m:r>
                            </m:sup>
                          </m:sSup>
                          <m:sSup>
                            <m:sSupPr>
                              <m:ctrlPr>
                                <a:rPr lang="ru-RU" b="0" i="1" smtClean="0">
                                  <a:latin typeface="Cambria Math" panose="02040503050406030204" pitchFamily="18" charset="0"/>
                                </a:rPr>
                              </m:ctrlPr>
                            </m:sSupPr>
                            <m:e>
                              <m:r>
                                <a:rPr lang="ru-RU" b="0" i="1" smtClean="0">
                                  <a:latin typeface="Cambria Math" panose="02040503050406030204" pitchFamily="18" charset="0"/>
                                </a:rPr>
                                <m:t>3</m:t>
                              </m:r>
                            </m:e>
                            <m:sup>
                              <m:r>
                                <a:rPr lang="ru-RU" b="0" i="1" smtClean="0">
                                  <a:latin typeface="Cambria Math" panose="02040503050406030204" pitchFamily="18" charset="0"/>
                                </a:rPr>
                                <m:t>2</m:t>
                              </m:r>
                            </m:sup>
                          </m:sSup>
                          <m:sSup>
                            <m:sSupPr>
                              <m:ctrlPr>
                                <a:rPr lang="ru-RU" i="1">
                                  <a:latin typeface="Cambria Math" panose="02040503050406030204" pitchFamily="18" charset="0"/>
                                </a:rPr>
                              </m:ctrlPr>
                            </m:sSupPr>
                            <m:e>
                              <m:r>
                                <a:rPr lang="ru-RU" i="1">
                                  <a:latin typeface="Cambria Math" panose="02040503050406030204" pitchFamily="18" charset="0"/>
                                </a:rPr>
                                <m:t>5</m:t>
                              </m:r>
                            </m:e>
                            <m:sup>
                              <m:r>
                                <a:rPr lang="ru-RU" i="1">
                                  <a:latin typeface="Cambria Math" panose="02040503050406030204" pitchFamily="18" charset="0"/>
                                </a:rPr>
                                <m:t>2</m:t>
                              </m:r>
                            </m:sup>
                          </m:sSup>
                          <m:r>
                            <a:rPr lang="ru-RU" b="0" i="1" smtClean="0">
                              <a:latin typeface="Cambria Math" panose="02040503050406030204" pitchFamily="18" charset="0"/>
                            </a:rPr>
                            <m:t>+</m:t>
                          </m:r>
                          <m:sSup>
                            <m:sSupPr>
                              <m:ctrlPr>
                                <a:rPr lang="ru-RU" b="0" i="1" smtClean="0">
                                  <a:latin typeface="Cambria Math" panose="02040503050406030204" pitchFamily="18" charset="0"/>
                                </a:rPr>
                              </m:ctrlPr>
                            </m:sSupPr>
                            <m:e>
                              <m:r>
                                <a:rPr lang="ru-RU" b="0" i="1" smtClean="0">
                                  <a:latin typeface="Cambria Math" panose="02040503050406030204" pitchFamily="18" charset="0"/>
                                </a:rPr>
                                <m:t>5</m:t>
                              </m:r>
                            </m:e>
                            <m:sup>
                              <m:r>
                                <a:rPr lang="ru-RU" b="0" i="1" smtClean="0">
                                  <a:latin typeface="Cambria Math" panose="02040503050406030204" pitchFamily="18" charset="0"/>
                                </a:rPr>
                                <m:t>2</m:t>
                              </m:r>
                            </m:sup>
                          </m:sSup>
                          <m:sSup>
                            <m:sSupPr>
                              <m:ctrlPr>
                                <a:rPr lang="ru-RU" b="0" i="1" smtClean="0">
                                  <a:latin typeface="Cambria Math" panose="02040503050406030204" pitchFamily="18" charset="0"/>
                                </a:rPr>
                              </m:ctrlPr>
                            </m:sSupPr>
                            <m:e>
                              <m:r>
                                <a:rPr lang="ru-RU" b="0" i="1" smtClean="0">
                                  <a:latin typeface="Cambria Math" panose="02040503050406030204" pitchFamily="18" charset="0"/>
                                </a:rPr>
                                <m:t>5</m:t>
                              </m:r>
                            </m:e>
                            <m:sup>
                              <m:r>
                                <a:rPr lang="ru-RU" b="0" i="1" smtClean="0">
                                  <a:latin typeface="Cambria Math" panose="02040503050406030204" pitchFamily="18" charset="0"/>
                                </a:rPr>
                                <m:t>2</m:t>
                              </m:r>
                            </m:sup>
                          </m:sSup>
                          <m:sSup>
                            <m:sSupPr>
                              <m:ctrlPr>
                                <a:rPr lang="ru-RU" b="0" i="1" smtClean="0">
                                  <a:latin typeface="Cambria Math" panose="02040503050406030204" pitchFamily="18" charset="0"/>
                                </a:rPr>
                              </m:ctrlPr>
                            </m:sSupPr>
                            <m:e>
                              <m:r>
                                <a:rPr lang="ru-RU" b="0" i="1" smtClean="0">
                                  <a:latin typeface="Cambria Math" panose="02040503050406030204" pitchFamily="18" charset="0"/>
                                </a:rPr>
                                <m:t>3</m:t>
                              </m:r>
                            </m:e>
                            <m:sup>
                              <m:r>
                                <a:rPr lang="ru-RU" b="0" i="1" smtClean="0">
                                  <a:latin typeface="Cambria Math" panose="02040503050406030204" pitchFamily="18" charset="0"/>
                                </a:rPr>
                                <m:t>2</m:t>
                              </m:r>
                            </m:sup>
                          </m:sSup>
                        </m:e>
                      </m:rad>
                    </m:oMath>
                  </m:oMathPara>
                </a14:m>
                <a:endParaRPr lang="ru-RU" dirty="0"/>
              </a:p>
            </p:txBody>
          </p:sp>
        </mc:Choice>
        <mc:Fallback xmlns="">
          <p:sp>
            <p:nvSpPr>
              <p:cNvPr id="46" name="TextBox 45">
                <a:extLst>
                  <a:ext uri="{FF2B5EF4-FFF2-40B4-BE49-F238E27FC236}">
                    <a16:creationId xmlns:a16="http://schemas.microsoft.com/office/drawing/2014/main" id="{6AF9A5EE-FB08-4D31-BC5D-F1BAF68E75F7}"/>
                  </a:ext>
                </a:extLst>
              </p:cNvPr>
              <p:cNvSpPr txBox="1">
                <a:spLocks noRot="1" noChangeAspect="1" noMove="1" noResize="1" noEditPoints="1" noAdjustHandles="1" noChangeArrowheads="1" noChangeShapeType="1" noTextEdit="1"/>
              </p:cNvSpPr>
              <p:nvPr/>
            </p:nvSpPr>
            <p:spPr>
              <a:xfrm>
                <a:off x="3420477" y="5430363"/>
                <a:ext cx="4216859" cy="348685"/>
              </a:xfrm>
              <a:prstGeom prst="rect">
                <a:avLst/>
              </a:prstGeom>
              <a:blipFill>
                <a:blip r:embed="rId24"/>
                <a:stretch>
                  <a:fillRect b="-28070"/>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F974E54D-EF5C-4522-943F-F52812AEF451}"/>
                  </a:ext>
                </a:extLst>
              </p:cNvPr>
              <p:cNvSpPr txBox="1"/>
              <p:nvPr/>
            </p:nvSpPr>
            <p:spPr>
              <a:xfrm>
                <a:off x="246149" y="5881032"/>
                <a:ext cx="3256276" cy="3354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b="0" i="1" smtClean="0">
                          <a:latin typeface="Cambria Math" panose="02040503050406030204" pitchFamily="18" charset="0"/>
                        </a:rPr>
                        <m:t>=</m:t>
                      </m:r>
                      <m:rad>
                        <m:radPr>
                          <m:degHide m:val="on"/>
                          <m:ctrlPr>
                            <a:rPr lang="ru-RU" b="0" i="1" smtClean="0">
                              <a:latin typeface="Cambria Math" panose="02040503050406030204" pitchFamily="18" charset="0"/>
                            </a:rPr>
                          </m:ctrlPr>
                        </m:radPr>
                        <m:deg/>
                        <m:e>
                          <m:sSup>
                            <m:sSupPr>
                              <m:ctrlPr>
                                <a:rPr lang="ru-RU" b="0" i="1" smtClean="0">
                                  <a:latin typeface="Cambria Math" panose="02040503050406030204" pitchFamily="18" charset="0"/>
                                </a:rPr>
                              </m:ctrlPr>
                            </m:sSupPr>
                            <m:e>
                              <m:r>
                                <a:rPr lang="ru-RU" b="0" i="1" smtClean="0">
                                  <a:latin typeface="Cambria Math" panose="02040503050406030204" pitchFamily="18" charset="0"/>
                                </a:rPr>
                                <m:t>5</m:t>
                              </m:r>
                            </m:e>
                            <m:sup>
                              <m:r>
                                <a:rPr lang="ru-RU" b="0" i="1" smtClean="0">
                                  <a:latin typeface="Cambria Math" panose="02040503050406030204" pitchFamily="18" charset="0"/>
                                </a:rPr>
                                <m:t>2</m:t>
                              </m:r>
                            </m:sup>
                          </m:sSup>
                          <m:sSup>
                            <m:sSupPr>
                              <m:ctrlPr>
                                <a:rPr lang="ru-RU" b="0" i="1" smtClean="0">
                                  <a:latin typeface="Cambria Math" panose="02040503050406030204" pitchFamily="18" charset="0"/>
                                </a:rPr>
                              </m:ctrlPr>
                            </m:sSupPr>
                            <m:e>
                              <m:r>
                                <a:rPr lang="ru-RU" b="0" i="1" smtClean="0">
                                  <a:latin typeface="Cambria Math" panose="02040503050406030204" pitchFamily="18" charset="0"/>
                                </a:rPr>
                                <m:t>3</m:t>
                              </m:r>
                            </m:e>
                            <m:sup>
                              <m:r>
                                <a:rPr lang="ru-RU" b="0" i="1" smtClean="0">
                                  <a:latin typeface="Cambria Math" panose="02040503050406030204" pitchFamily="18" charset="0"/>
                                </a:rPr>
                                <m:t>2</m:t>
                              </m:r>
                            </m:sup>
                          </m:sSup>
                          <m:r>
                            <a:rPr lang="ru-RU" b="0" i="1" smtClean="0">
                              <a:latin typeface="Cambria Math" panose="02040503050406030204" pitchFamily="18" charset="0"/>
                            </a:rPr>
                            <m:t>(</m:t>
                          </m:r>
                          <m:sSup>
                            <m:sSupPr>
                              <m:ctrlPr>
                                <a:rPr lang="ru-RU" b="0" i="1" smtClean="0">
                                  <a:latin typeface="Cambria Math" panose="02040503050406030204" pitchFamily="18" charset="0"/>
                                </a:rPr>
                              </m:ctrlPr>
                            </m:sSupPr>
                            <m:e>
                              <m:r>
                                <a:rPr lang="ru-RU" b="0" i="1" smtClean="0">
                                  <a:latin typeface="Cambria Math" panose="02040503050406030204" pitchFamily="18" charset="0"/>
                                </a:rPr>
                                <m:t>7</m:t>
                              </m:r>
                            </m:e>
                            <m:sup>
                              <m:r>
                                <a:rPr lang="ru-RU" b="0" i="1" smtClean="0">
                                  <a:latin typeface="Cambria Math" panose="02040503050406030204" pitchFamily="18" charset="0"/>
                                </a:rPr>
                                <m:t>2</m:t>
                              </m:r>
                            </m:sup>
                          </m:sSup>
                          <m:r>
                            <a:rPr lang="ru-RU" b="0" i="1" smtClean="0">
                              <a:latin typeface="Cambria Math" panose="02040503050406030204" pitchFamily="18" charset="0"/>
                            </a:rPr>
                            <m:t>+</m:t>
                          </m:r>
                          <m:sSup>
                            <m:sSupPr>
                              <m:ctrlPr>
                                <a:rPr lang="ru-RU" b="0" i="1" smtClean="0">
                                  <a:latin typeface="Cambria Math" panose="02040503050406030204" pitchFamily="18" charset="0"/>
                                </a:rPr>
                              </m:ctrlPr>
                            </m:sSupPr>
                            <m:e>
                              <m:r>
                                <a:rPr lang="ru-RU" b="0" i="1" smtClean="0">
                                  <a:latin typeface="Cambria Math" panose="02040503050406030204" pitchFamily="18" charset="0"/>
                                </a:rPr>
                                <m:t>5</m:t>
                              </m:r>
                            </m:e>
                            <m:sup>
                              <m:r>
                                <a:rPr lang="ru-RU" b="0" i="1" smtClean="0">
                                  <a:latin typeface="Cambria Math" panose="02040503050406030204" pitchFamily="18" charset="0"/>
                                </a:rPr>
                                <m:t>2</m:t>
                              </m:r>
                            </m:sup>
                          </m:sSup>
                          <m:r>
                            <a:rPr lang="ru-RU" b="0" i="1" smtClean="0">
                              <a:latin typeface="Cambria Math" panose="02040503050406030204" pitchFamily="18" charset="0"/>
                            </a:rPr>
                            <m:t>)</m:t>
                          </m:r>
                        </m:e>
                      </m:rad>
                      <m:r>
                        <a:rPr lang="ru-RU" b="0" i="1" smtClean="0">
                          <a:latin typeface="Cambria Math" panose="02040503050406030204" pitchFamily="18" charset="0"/>
                        </a:rPr>
                        <m:t>=5</m:t>
                      </m:r>
                      <m:r>
                        <a:rPr lang="ru-RU" b="0" i="1" smtClean="0">
                          <a:latin typeface="Cambria Math" panose="02040503050406030204" pitchFamily="18" charset="0"/>
                          <a:ea typeface="Cambria Math" panose="02040503050406030204" pitchFamily="18" charset="0"/>
                        </a:rPr>
                        <m:t>∙3</m:t>
                      </m:r>
                      <m:rad>
                        <m:radPr>
                          <m:degHide m:val="on"/>
                          <m:ctrlPr>
                            <a:rPr lang="ru-RU" b="0" i="1" smtClean="0">
                              <a:latin typeface="Cambria Math" panose="02040503050406030204" pitchFamily="18" charset="0"/>
                              <a:ea typeface="Cambria Math" panose="02040503050406030204" pitchFamily="18" charset="0"/>
                            </a:rPr>
                          </m:ctrlPr>
                        </m:radPr>
                        <m:deg/>
                        <m:e>
                          <m:r>
                            <a:rPr lang="ru-RU" b="0" i="1" smtClean="0">
                              <a:latin typeface="Cambria Math" panose="02040503050406030204" pitchFamily="18" charset="0"/>
                              <a:ea typeface="Cambria Math" panose="02040503050406030204" pitchFamily="18" charset="0"/>
                            </a:rPr>
                            <m:t>74≈</m:t>
                          </m:r>
                        </m:e>
                      </m:rad>
                    </m:oMath>
                  </m:oMathPara>
                </a14:m>
                <a:endParaRPr lang="ru-RU" dirty="0"/>
              </a:p>
            </p:txBody>
          </p:sp>
        </mc:Choice>
        <mc:Fallback xmlns="">
          <p:sp>
            <p:nvSpPr>
              <p:cNvPr id="47" name="TextBox 46">
                <a:extLst>
                  <a:ext uri="{FF2B5EF4-FFF2-40B4-BE49-F238E27FC236}">
                    <a16:creationId xmlns:a16="http://schemas.microsoft.com/office/drawing/2014/main" id="{F974E54D-EF5C-4522-943F-F52812AEF451}"/>
                  </a:ext>
                </a:extLst>
              </p:cNvPr>
              <p:cNvSpPr txBox="1">
                <a:spLocks noRot="1" noChangeAspect="1" noMove="1" noResize="1" noEditPoints="1" noAdjustHandles="1" noChangeArrowheads="1" noChangeShapeType="1" noTextEdit="1"/>
              </p:cNvSpPr>
              <p:nvPr/>
            </p:nvSpPr>
            <p:spPr>
              <a:xfrm>
                <a:off x="246149" y="5881032"/>
                <a:ext cx="3256276" cy="335413"/>
              </a:xfrm>
              <a:prstGeom prst="rect">
                <a:avLst/>
              </a:prstGeom>
              <a:blipFill>
                <a:blip r:embed="rId25"/>
                <a:stretch>
                  <a:fillRect b="-29091"/>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64C8006E-54EA-4CB8-A9A5-25399CD81C04}"/>
                  </a:ext>
                </a:extLst>
              </p:cNvPr>
              <p:cNvSpPr txBox="1"/>
              <p:nvPr/>
            </p:nvSpPr>
            <p:spPr>
              <a:xfrm>
                <a:off x="3493190" y="5877512"/>
                <a:ext cx="2774734" cy="3354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b="0" i="1" smtClean="0">
                          <a:latin typeface="Cambria Math" panose="02040503050406030204" pitchFamily="18" charset="0"/>
                        </a:rPr>
                        <m:t>15</m:t>
                      </m:r>
                      <m:rad>
                        <m:radPr>
                          <m:degHide m:val="on"/>
                          <m:ctrlPr>
                            <a:rPr lang="ru-RU" b="0" i="1" smtClean="0">
                              <a:latin typeface="Cambria Math" panose="02040503050406030204" pitchFamily="18" charset="0"/>
                            </a:rPr>
                          </m:ctrlPr>
                        </m:radPr>
                        <m:deg/>
                        <m:e>
                          <m:r>
                            <a:rPr lang="ru-RU" b="0" i="1" smtClean="0">
                              <a:latin typeface="Cambria Math" panose="02040503050406030204" pitchFamily="18" charset="0"/>
                            </a:rPr>
                            <m:t>73,96</m:t>
                          </m:r>
                        </m:e>
                      </m:rad>
                      <m:r>
                        <a:rPr lang="ru-RU" b="0" i="1" smtClean="0">
                          <a:latin typeface="Cambria Math" panose="02040503050406030204" pitchFamily="18" charset="0"/>
                        </a:rPr>
                        <m:t>=15</m:t>
                      </m:r>
                      <m:r>
                        <a:rPr lang="ru-RU" b="0" i="1" smtClean="0">
                          <a:latin typeface="Cambria Math" panose="02040503050406030204" pitchFamily="18" charset="0"/>
                          <a:ea typeface="Cambria Math" panose="02040503050406030204" pitchFamily="18" charset="0"/>
                        </a:rPr>
                        <m:t>∙8,6</m:t>
                      </m:r>
                      <m:r>
                        <a:rPr lang="ru-RU" b="0" i="0" smtClean="0">
                          <a:latin typeface="Cambria Math" panose="02040503050406030204" pitchFamily="18" charset="0"/>
                          <a:ea typeface="Cambria Math" panose="02040503050406030204" pitchFamily="18" charset="0"/>
                        </a:rPr>
                        <m:t>=129</m:t>
                      </m:r>
                    </m:oMath>
                  </m:oMathPara>
                </a14:m>
                <a:endParaRPr lang="ru-RU" dirty="0"/>
              </a:p>
            </p:txBody>
          </p:sp>
        </mc:Choice>
        <mc:Fallback xmlns="">
          <p:sp>
            <p:nvSpPr>
              <p:cNvPr id="48" name="TextBox 47">
                <a:extLst>
                  <a:ext uri="{FF2B5EF4-FFF2-40B4-BE49-F238E27FC236}">
                    <a16:creationId xmlns:a16="http://schemas.microsoft.com/office/drawing/2014/main" id="{64C8006E-54EA-4CB8-A9A5-25399CD81C04}"/>
                  </a:ext>
                </a:extLst>
              </p:cNvPr>
              <p:cNvSpPr txBox="1">
                <a:spLocks noRot="1" noChangeAspect="1" noMove="1" noResize="1" noEditPoints="1" noAdjustHandles="1" noChangeArrowheads="1" noChangeShapeType="1" noTextEdit="1"/>
              </p:cNvSpPr>
              <p:nvPr/>
            </p:nvSpPr>
            <p:spPr>
              <a:xfrm>
                <a:off x="3493190" y="5877512"/>
                <a:ext cx="2774734" cy="335413"/>
              </a:xfrm>
              <a:prstGeom prst="rect">
                <a:avLst/>
              </a:prstGeom>
              <a:blipFill>
                <a:blip r:embed="rId26"/>
                <a:stretch>
                  <a:fillRect l="-1319" r="-1538" b="-5455"/>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8924BD34-E482-46A0-87F3-0304F5084BDF}"/>
                  </a:ext>
                </a:extLst>
              </p:cNvPr>
              <p:cNvSpPr txBox="1"/>
              <p:nvPr/>
            </p:nvSpPr>
            <p:spPr>
              <a:xfrm>
                <a:off x="1376291" y="6302662"/>
                <a:ext cx="3024867" cy="5204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ru-RU" i="1" smtClean="0">
                              <a:latin typeface="Cambria Math" panose="02040503050406030204" pitchFamily="18" charset="0"/>
                            </a:rPr>
                          </m:ctrlPr>
                        </m:fPr>
                        <m:num>
                          <m:r>
                            <a:rPr lang="ru-RU" b="0" i="1" smtClean="0">
                              <a:latin typeface="Cambria Math" panose="02040503050406030204" pitchFamily="18" charset="0"/>
                            </a:rPr>
                            <m:t>129</m:t>
                          </m:r>
                        </m:num>
                        <m:den>
                          <m:r>
                            <a:rPr lang="ru-RU" b="0" i="1" smtClean="0">
                              <a:latin typeface="Cambria Math" panose="02040503050406030204" pitchFamily="18" charset="0"/>
                            </a:rPr>
                            <m:t>74</m:t>
                          </m:r>
                        </m:den>
                      </m:f>
                      <m:r>
                        <a:rPr lang="ru-RU" b="0" i="1" smtClean="0">
                          <a:latin typeface="Cambria Math" panose="02040503050406030204" pitchFamily="18" charset="0"/>
                        </a:rPr>
                        <m:t>=</m:t>
                      </m:r>
                      <m:f>
                        <m:fPr>
                          <m:ctrlPr>
                            <a:rPr lang="ru-RU" b="0" i="1" smtClean="0">
                              <a:latin typeface="Cambria Math" panose="02040503050406030204" pitchFamily="18" charset="0"/>
                            </a:rPr>
                          </m:ctrlPr>
                        </m:fPr>
                        <m:num>
                          <m:r>
                            <a:rPr lang="ru-RU" b="0" i="1" smtClean="0">
                              <a:latin typeface="Cambria Math" panose="02040503050406030204" pitchFamily="18" charset="0"/>
                            </a:rPr>
                            <m:t>130</m:t>
                          </m:r>
                        </m:num>
                        <m:den>
                          <m:r>
                            <a:rPr lang="ru-RU" b="0" i="1" smtClean="0">
                              <a:latin typeface="Cambria Math" panose="02040503050406030204" pitchFamily="18" charset="0"/>
                            </a:rPr>
                            <m:t>75</m:t>
                          </m:r>
                        </m:den>
                      </m:f>
                      <m:r>
                        <a:rPr lang="ru-RU" b="0" i="1" smtClean="0">
                          <a:latin typeface="Cambria Math" panose="02040503050406030204" pitchFamily="18" charset="0"/>
                        </a:rPr>
                        <m:t>=</m:t>
                      </m:r>
                      <m:f>
                        <m:fPr>
                          <m:ctrlPr>
                            <a:rPr lang="ru-RU" b="0" i="1" smtClean="0">
                              <a:latin typeface="Cambria Math" panose="02040503050406030204" pitchFamily="18" charset="0"/>
                            </a:rPr>
                          </m:ctrlPr>
                        </m:fPr>
                        <m:num>
                          <m:r>
                            <a:rPr lang="ru-RU" b="0" i="1" smtClean="0">
                              <a:latin typeface="Cambria Math" panose="02040503050406030204" pitchFamily="18" charset="0"/>
                            </a:rPr>
                            <m:t>26</m:t>
                          </m:r>
                        </m:num>
                        <m:den>
                          <m:r>
                            <a:rPr lang="ru-RU" b="0" i="1" smtClean="0">
                              <a:latin typeface="Cambria Math" panose="02040503050406030204" pitchFamily="18" charset="0"/>
                            </a:rPr>
                            <m:t>15</m:t>
                          </m:r>
                        </m:den>
                      </m:f>
                      <m:r>
                        <a:rPr lang="ru-RU" b="0" i="1" smtClean="0">
                          <a:latin typeface="Cambria Math" panose="02040503050406030204" pitchFamily="18" charset="0"/>
                        </a:rPr>
                        <m:t>=1</m:t>
                      </m:r>
                      <m:f>
                        <m:fPr>
                          <m:ctrlPr>
                            <a:rPr lang="ru-RU" b="0" i="1" smtClean="0">
                              <a:latin typeface="Cambria Math" panose="02040503050406030204" pitchFamily="18" charset="0"/>
                            </a:rPr>
                          </m:ctrlPr>
                        </m:fPr>
                        <m:num>
                          <m:r>
                            <a:rPr lang="ru-RU" b="0" i="1" smtClean="0">
                              <a:latin typeface="Cambria Math" panose="02040503050406030204" pitchFamily="18" charset="0"/>
                            </a:rPr>
                            <m:t>11</m:t>
                          </m:r>
                        </m:num>
                        <m:den>
                          <m:r>
                            <a:rPr lang="ru-RU" b="0" i="1" smtClean="0">
                              <a:latin typeface="Cambria Math" panose="02040503050406030204" pitchFamily="18" charset="0"/>
                            </a:rPr>
                            <m:t>15</m:t>
                          </m:r>
                        </m:den>
                      </m:f>
                      <m:r>
                        <a:rPr lang="ru-RU" b="0" i="1" smtClean="0">
                          <a:latin typeface="Cambria Math" panose="02040503050406030204" pitchFamily="18" charset="0"/>
                          <a:ea typeface="Cambria Math" panose="02040503050406030204" pitchFamily="18" charset="0"/>
                        </a:rPr>
                        <m:t>≈1,7</m:t>
                      </m:r>
                    </m:oMath>
                  </m:oMathPara>
                </a14:m>
                <a:endParaRPr lang="ru-RU" dirty="0"/>
              </a:p>
            </p:txBody>
          </p:sp>
        </mc:Choice>
        <mc:Fallback xmlns="">
          <p:sp>
            <p:nvSpPr>
              <p:cNvPr id="49" name="TextBox 48">
                <a:extLst>
                  <a:ext uri="{FF2B5EF4-FFF2-40B4-BE49-F238E27FC236}">
                    <a16:creationId xmlns:a16="http://schemas.microsoft.com/office/drawing/2014/main" id="{8924BD34-E482-46A0-87F3-0304F5084BDF}"/>
                  </a:ext>
                </a:extLst>
              </p:cNvPr>
              <p:cNvSpPr txBox="1">
                <a:spLocks noRot="1" noChangeAspect="1" noMove="1" noResize="1" noEditPoints="1" noAdjustHandles="1" noChangeArrowheads="1" noChangeShapeType="1" noTextEdit="1"/>
              </p:cNvSpPr>
              <p:nvPr/>
            </p:nvSpPr>
            <p:spPr>
              <a:xfrm>
                <a:off x="1376291" y="6302662"/>
                <a:ext cx="3024867" cy="520463"/>
              </a:xfrm>
              <a:prstGeom prst="rect">
                <a:avLst/>
              </a:prstGeom>
              <a:blipFill>
                <a:blip r:embed="rId27"/>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50" name="Прямоугольник 49">
                <a:extLst>
                  <a:ext uri="{FF2B5EF4-FFF2-40B4-BE49-F238E27FC236}">
                    <a16:creationId xmlns:a16="http://schemas.microsoft.com/office/drawing/2014/main" id="{69CE22F0-B779-4B77-AEAC-808CC5028506}"/>
                  </a:ext>
                </a:extLst>
              </p:cNvPr>
              <p:cNvSpPr/>
              <p:nvPr/>
            </p:nvSpPr>
            <p:spPr>
              <a:xfrm>
                <a:off x="5327247" y="6378195"/>
                <a:ext cx="133562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u-RU" smtClean="0">
                          <a:latin typeface="Cambria Math" panose="02040503050406030204" pitchFamily="18" charset="0"/>
                        </a:rPr>
                        <m:t>Ответ:</m:t>
                      </m:r>
                      <m:r>
                        <a:rPr lang="ru-RU" b="1" i="0" smtClean="0">
                          <a:solidFill>
                            <a:srgbClr val="FF0000"/>
                          </a:solidFill>
                          <a:latin typeface="Cambria Math" panose="02040503050406030204" pitchFamily="18" charset="0"/>
                        </a:rPr>
                        <m:t>𝟏</m:t>
                      </m:r>
                      <m:r>
                        <a:rPr lang="ru-RU" b="1" i="0" smtClean="0">
                          <a:solidFill>
                            <a:srgbClr val="FF0000"/>
                          </a:solidFill>
                          <a:latin typeface="Cambria Math" panose="02040503050406030204" pitchFamily="18" charset="0"/>
                        </a:rPr>
                        <m:t>,</m:t>
                      </m:r>
                      <m:r>
                        <a:rPr lang="ru-RU" b="1" i="0" smtClean="0">
                          <a:solidFill>
                            <a:srgbClr val="FF0000"/>
                          </a:solidFill>
                          <a:latin typeface="Cambria Math" panose="02040503050406030204" pitchFamily="18" charset="0"/>
                        </a:rPr>
                        <m:t>𝟕</m:t>
                      </m:r>
                    </m:oMath>
                  </m:oMathPara>
                </a14:m>
                <a:endParaRPr lang="ru-RU" b="1" dirty="0"/>
              </a:p>
            </p:txBody>
          </p:sp>
        </mc:Choice>
        <mc:Fallback xmlns="">
          <p:sp>
            <p:nvSpPr>
              <p:cNvPr id="50" name="Прямоугольник 49">
                <a:extLst>
                  <a:ext uri="{FF2B5EF4-FFF2-40B4-BE49-F238E27FC236}">
                    <a16:creationId xmlns:a16="http://schemas.microsoft.com/office/drawing/2014/main" id="{69CE22F0-B779-4B77-AEAC-808CC5028506}"/>
                  </a:ext>
                </a:extLst>
              </p:cNvPr>
              <p:cNvSpPr>
                <a:spLocks noRot="1" noChangeAspect="1" noMove="1" noResize="1" noEditPoints="1" noAdjustHandles="1" noChangeArrowheads="1" noChangeShapeType="1" noTextEdit="1"/>
              </p:cNvSpPr>
              <p:nvPr/>
            </p:nvSpPr>
            <p:spPr>
              <a:xfrm>
                <a:off x="5327247" y="6378195"/>
                <a:ext cx="1335622" cy="369332"/>
              </a:xfrm>
              <a:prstGeom prst="rect">
                <a:avLst/>
              </a:prstGeom>
              <a:blipFill>
                <a:blip r:embed="rId28"/>
                <a:stretch>
                  <a:fillRect/>
                </a:stretch>
              </a:blipFill>
            </p:spPr>
            <p:txBody>
              <a:bodyPr/>
              <a:lstStyle/>
              <a:p>
                <a:r>
                  <a:rPr lang="ru-RU">
                    <a:noFill/>
                  </a:rPr>
                  <a:t> </a:t>
                </a:r>
              </a:p>
            </p:txBody>
          </p:sp>
        </mc:Fallback>
      </mc:AlternateContent>
      <p:pic>
        <p:nvPicPr>
          <p:cNvPr id="51" name="Рисунок 50">
            <a:extLst>
              <a:ext uri="{FF2B5EF4-FFF2-40B4-BE49-F238E27FC236}">
                <a16:creationId xmlns:a16="http://schemas.microsoft.com/office/drawing/2014/main" id="{47A3BBCC-B782-4554-B7E0-7E9327BF64EC}"/>
              </a:ext>
            </a:extLst>
          </p:cNvPr>
          <p:cNvPicPr>
            <a:picLocks noChangeAspect="1"/>
          </p:cNvPicPr>
          <p:nvPr/>
        </p:nvPicPr>
        <p:blipFill rotWithShape="1">
          <a:blip r:embed="rId29"/>
          <a:srcRect l="3928" t="10634" r="1892"/>
          <a:stretch/>
        </p:blipFill>
        <p:spPr>
          <a:xfrm>
            <a:off x="2918691" y="110836"/>
            <a:ext cx="4701309" cy="1319563"/>
          </a:xfrm>
          <a:prstGeom prst="rect">
            <a:avLst/>
          </a:prstGeom>
        </p:spPr>
      </p:pic>
      <p:pic>
        <p:nvPicPr>
          <p:cNvPr id="52" name="Рисунок 51">
            <a:extLst>
              <a:ext uri="{FF2B5EF4-FFF2-40B4-BE49-F238E27FC236}">
                <a16:creationId xmlns:a16="http://schemas.microsoft.com/office/drawing/2014/main" id="{5F13981F-50ED-4968-897F-679E05AF37A8}"/>
              </a:ext>
            </a:extLst>
          </p:cNvPr>
          <p:cNvPicPr>
            <a:picLocks noChangeAspect="1"/>
          </p:cNvPicPr>
          <p:nvPr/>
        </p:nvPicPr>
        <p:blipFill rotWithShape="1">
          <a:blip r:embed="rId30"/>
          <a:srcRect t="65507"/>
          <a:stretch/>
        </p:blipFill>
        <p:spPr>
          <a:xfrm>
            <a:off x="448524" y="3237734"/>
            <a:ext cx="7001852" cy="529033"/>
          </a:xfrm>
          <a:prstGeom prst="rect">
            <a:avLst/>
          </a:prstGeom>
        </p:spPr>
      </p:pic>
      <p:pic>
        <p:nvPicPr>
          <p:cNvPr id="53" name="Рисунок 52">
            <a:extLst>
              <a:ext uri="{FF2B5EF4-FFF2-40B4-BE49-F238E27FC236}">
                <a16:creationId xmlns:a16="http://schemas.microsoft.com/office/drawing/2014/main" id="{59D02236-23E4-43ED-A273-488EF9A7BD39}"/>
              </a:ext>
            </a:extLst>
          </p:cNvPr>
          <p:cNvPicPr>
            <a:picLocks noChangeAspect="1"/>
          </p:cNvPicPr>
          <p:nvPr/>
        </p:nvPicPr>
        <p:blipFill rotWithShape="1">
          <a:blip r:embed="rId30"/>
          <a:srcRect t="8512" b="62582"/>
          <a:stretch/>
        </p:blipFill>
        <p:spPr>
          <a:xfrm>
            <a:off x="402429" y="1551588"/>
            <a:ext cx="7001852" cy="443346"/>
          </a:xfrm>
          <a:prstGeom prst="rect">
            <a:avLst/>
          </a:prstGeom>
        </p:spPr>
      </p:pic>
      <p:pic>
        <p:nvPicPr>
          <p:cNvPr id="54" name="Рисунок 53">
            <a:extLst>
              <a:ext uri="{FF2B5EF4-FFF2-40B4-BE49-F238E27FC236}">
                <a16:creationId xmlns:a16="http://schemas.microsoft.com/office/drawing/2014/main" id="{1C7F1386-1AA3-4451-831F-EA97ACB4A44B}"/>
              </a:ext>
            </a:extLst>
          </p:cNvPr>
          <p:cNvPicPr>
            <a:picLocks noChangeAspect="1"/>
          </p:cNvPicPr>
          <p:nvPr/>
        </p:nvPicPr>
        <p:blipFill>
          <a:blip r:embed="rId31"/>
          <a:stretch>
            <a:fillRect/>
          </a:stretch>
        </p:blipFill>
        <p:spPr>
          <a:xfrm>
            <a:off x="387832" y="4675585"/>
            <a:ext cx="6916115" cy="523948"/>
          </a:xfrm>
          <a:prstGeom prst="rect">
            <a:avLst/>
          </a:prstGeom>
        </p:spPr>
      </p:pic>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2C124B21-85AF-4AD9-B0C3-43C55840517A}"/>
                  </a:ext>
                </a:extLst>
              </p:cNvPr>
              <p:cNvSpPr txBox="1"/>
              <p:nvPr/>
            </p:nvSpPr>
            <p:spPr>
              <a:xfrm>
                <a:off x="9395874" y="3680910"/>
                <a:ext cx="587124"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ru-RU"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𝐴</m:t>
                      </m:r>
                      <m:r>
                        <a:rPr lang="ru-RU" b="0" i="1" smtClean="0">
                          <a:latin typeface="Cambria Math" panose="02040503050406030204" pitchFamily="18" charset="0"/>
                          <a:ea typeface="Cambria Math" panose="02040503050406030204" pitchFamily="18" charset="0"/>
                        </a:rPr>
                        <m:t>4</m:t>
                      </m:r>
                    </m:oMath>
                  </m:oMathPara>
                </a14:m>
                <a:endParaRPr lang="ru-RU" dirty="0"/>
              </a:p>
            </p:txBody>
          </p:sp>
        </mc:Choice>
        <mc:Fallback xmlns="">
          <p:sp>
            <p:nvSpPr>
              <p:cNvPr id="56" name="TextBox 55">
                <a:extLst>
                  <a:ext uri="{FF2B5EF4-FFF2-40B4-BE49-F238E27FC236}">
                    <a16:creationId xmlns:a16="http://schemas.microsoft.com/office/drawing/2014/main" id="{2C124B21-85AF-4AD9-B0C3-43C55840517A}"/>
                  </a:ext>
                </a:extLst>
              </p:cNvPr>
              <p:cNvSpPr txBox="1">
                <a:spLocks noRot="1" noChangeAspect="1" noMove="1" noResize="1" noEditPoints="1" noAdjustHandles="1" noChangeArrowheads="1" noChangeShapeType="1" noTextEdit="1"/>
              </p:cNvSpPr>
              <p:nvPr/>
            </p:nvSpPr>
            <p:spPr>
              <a:xfrm>
                <a:off x="9395874" y="3680910"/>
                <a:ext cx="587124" cy="276999"/>
              </a:xfrm>
              <a:prstGeom prst="rect">
                <a:avLst/>
              </a:prstGeom>
              <a:blipFill>
                <a:blip r:embed="rId32"/>
                <a:stretch>
                  <a:fillRect l="-4124" r="-9278" b="-8889"/>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15D0991-441D-4B5F-B83F-9B7E5DDD13E6}"/>
                  </a:ext>
                </a:extLst>
              </p:cNvPr>
              <p:cNvSpPr txBox="1"/>
              <p:nvPr/>
            </p:nvSpPr>
            <p:spPr>
              <a:xfrm>
                <a:off x="2128815" y="3825250"/>
                <a:ext cx="227786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b="0" i="1" smtClean="0">
                          <a:latin typeface="Cambria Math" panose="02040503050406030204" pitchFamily="18" charset="0"/>
                        </a:rPr>
                        <m:t>297:2</m:t>
                      </m:r>
                      <m:r>
                        <a:rPr lang="ru-RU" b="0" i="1" smtClean="0">
                          <a:latin typeface="Cambria Math" panose="02040503050406030204" pitchFamily="18" charset="0"/>
                          <a:ea typeface="Cambria Math" panose="02040503050406030204" pitchFamily="18" charset="0"/>
                        </a:rPr>
                        <m:t>≈300:2=150</m:t>
                      </m:r>
                    </m:oMath>
                  </m:oMathPara>
                </a14:m>
                <a:endParaRPr lang="ru-RU" dirty="0"/>
              </a:p>
            </p:txBody>
          </p:sp>
        </mc:Choice>
        <mc:Fallback xmlns="">
          <p:sp>
            <p:nvSpPr>
              <p:cNvPr id="4" name="TextBox 3">
                <a:extLst>
                  <a:ext uri="{FF2B5EF4-FFF2-40B4-BE49-F238E27FC236}">
                    <a16:creationId xmlns:a16="http://schemas.microsoft.com/office/drawing/2014/main" id="{815D0991-441D-4B5F-B83F-9B7E5DDD13E6}"/>
                  </a:ext>
                </a:extLst>
              </p:cNvPr>
              <p:cNvSpPr txBox="1">
                <a:spLocks noRot="1" noChangeAspect="1" noMove="1" noResize="1" noEditPoints="1" noAdjustHandles="1" noChangeArrowheads="1" noChangeShapeType="1" noTextEdit="1"/>
              </p:cNvSpPr>
              <p:nvPr/>
            </p:nvSpPr>
            <p:spPr>
              <a:xfrm>
                <a:off x="2128815" y="3825250"/>
                <a:ext cx="2277868" cy="276999"/>
              </a:xfrm>
              <a:prstGeom prst="rect">
                <a:avLst/>
              </a:prstGeom>
              <a:blipFill>
                <a:blip r:embed="rId33"/>
                <a:stretch>
                  <a:fillRect l="-1604" r="-1872" b="-11111"/>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13F1827-95A0-4F50-910C-C26007A555BF}"/>
                  </a:ext>
                </a:extLst>
              </p:cNvPr>
              <p:cNvSpPr txBox="1"/>
              <p:nvPr/>
            </p:nvSpPr>
            <p:spPr>
              <a:xfrm>
                <a:off x="9654078" y="4804931"/>
                <a:ext cx="1895840" cy="3096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ru-RU" i="1" smtClean="0">
                              <a:solidFill>
                                <a:srgbClr val="FF0000"/>
                              </a:solidFill>
                              <a:latin typeface="Cambria Math" panose="02040503050406030204" pitchFamily="18" charset="0"/>
                              <a:ea typeface="Cambria Math" panose="02040503050406030204" pitchFamily="18" charset="0"/>
                            </a:rPr>
                          </m:ctrlPr>
                        </m:radPr>
                        <m:deg/>
                        <m:e>
                          <m:r>
                            <a:rPr lang="ru-RU" b="0" i="1" smtClean="0">
                              <a:solidFill>
                                <a:srgbClr val="FF0000"/>
                              </a:solidFill>
                              <a:latin typeface="Cambria Math" panose="02040503050406030204" pitchFamily="18" charset="0"/>
                              <a:ea typeface="Cambria Math" panose="02040503050406030204" pitchFamily="18" charset="0"/>
                            </a:rPr>
                            <m:t>64</m:t>
                          </m:r>
                        </m:e>
                      </m:rad>
                      <m:r>
                        <a:rPr lang="ru-RU" i="1" smtClean="0">
                          <a:solidFill>
                            <a:srgbClr val="FF0000"/>
                          </a:solidFill>
                          <a:latin typeface="Cambria Math" panose="02040503050406030204" pitchFamily="18" charset="0"/>
                          <a:ea typeface="Cambria Math" panose="02040503050406030204" pitchFamily="18" charset="0"/>
                        </a:rPr>
                        <m:t>&lt;</m:t>
                      </m:r>
                      <m:rad>
                        <m:radPr>
                          <m:degHide m:val="on"/>
                          <m:ctrlPr>
                            <a:rPr lang="ru-RU" i="1" smtClean="0">
                              <a:solidFill>
                                <a:srgbClr val="FF0000"/>
                              </a:solidFill>
                              <a:latin typeface="Cambria Math" panose="02040503050406030204" pitchFamily="18" charset="0"/>
                            </a:rPr>
                          </m:ctrlPr>
                        </m:radPr>
                        <m:deg/>
                        <m:e>
                          <m:r>
                            <a:rPr lang="ru-RU" b="0" i="1" smtClean="0">
                              <a:solidFill>
                                <a:srgbClr val="FF0000"/>
                              </a:solidFill>
                              <a:latin typeface="Cambria Math" panose="02040503050406030204" pitchFamily="18" charset="0"/>
                            </a:rPr>
                            <m:t>74</m:t>
                          </m:r>
                        </m:e>
                      </m:rad>
                      <m:r>
                        <a:rPr lang="ru-RU" i="1" smtClean="0">
                          <a:solidFill>
                            <a:srgbClr val="FF0000"/>
                          </a:solidFill>
                          <a:latin typeface="Cambria Math" panose="02040503050406030204" pitchFamily="18" charset="0"/>
                          <a:ea typeface="Cambria Math" panose="02040503050406030204" pitchFamily="18" charset="0"/>
                        </a:rPr>
                        <m:t>&lt;</m:t>
                      </m:r>
                      <m:rad>
                        <m:radPr>
                          <m:degHide m:val="on"/>
                          <m:ctrlPr>
                            <a:rPr lang="ru-RU" i="1" smtClean="0">
                              <a:solidFill>
                                <a:srgbClr val="FF0000"/>
                              </a:solidFill>
                              <a:latin typeface="Cambria Math" panose="02040503050406030204" pitchFamily="18" charset="0"/>
                              <a:ea typeface="Cambria Math" panose="02040503050406030204" pitchFamily="18" charset="0"/>
                            </a:rPr>
                          </m:ctrlPr>
                        </m:radPr>
                        <m:deg/>
                        <m:e>
                          <m:r>
                            <a:rPr lang="ru-RU" b="0" i="1" smtClean="0">
                              <a:solidFill>
                                <a:srgbClr val="FF0000"/>
                              </a:solidFill>
                              <a:latin typeface="Cambria Math" panose="02040503050406030204" pitchFamily="18" charset="0"/>
                              <a:ea typeface="Cambria Math" panose="02040503050406030204" pitchFamily="18" charset="0"/>
                            </a:rPr>
                            <m:t>81</m:t>
                          </m:r>
                        </m:e>
                      </m:rad>
                    </m:oMath>
                  </m:oMathPara>
                </a14:m>
                <a:endParaRPr lang="ru-RU" dirty="0">
                  <a:solidFill>
                    <a:srgbClr val="FF0000"/>
                  </a:solidFill>
                </a:endParaRPr>
              </a:p>
            </p:txBody>
          </p:sp>
        </mc:Choice>
        <mc:Fallback xmlns="">
          <p:sp>
            <p:nvSpPr>
              <p:cNvPr id="9" name="TextBox 8">
                <a:extLst>
                  <a:ext uri="{FF2B5EF4-FFF2-40B4-BE49-F238E27FC236}">
                    <a16:creationId xmlns:a16="http://schemas.microsoft.com/office/drawing/2014/main" id="{C13F1827-95A0-4F50-910C-C26007A555BF}"/>
                  </a:ext>
                </a:extLst>
              </p:cNvPr>
              <p:cNvSpPr txBox="1">
                <a:spLocks noRot="1" noChangeAspect="1" noMove="1" noResize="1" noEditPoints="1" noAdjustHandles="1" noChangeArrowheads="1" noChangeShapeType="1" noTextEdit="1"/>
              </p:cNvSpPr>
              <p:nvPr/>
            </p:nvSpPr>
            <p:spPr>
              <a:xfrm>
                <a:off x="9654078" y="4804931"/>
                <a:ext cx="1895840" cy="309637"/>
              </a:xfrm>
              <a:prstGeom prst="rect">
                <a:avLst/>
              </a:prstGeom>
              <a:blipFill>
                <a:blip r:embed="rId34"/>
                <a:stretch>
                  <a:fillRect r="-2251" b="-9804"/>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7B54BB3-3127-47C0-82A4-2D303031E5F8}"/>
                  </a:ext>
                </a:extLst>
              </p:cNvPr>
              <p:cNvSpPr txBox="1"/>
              <p:nvPr/>
            </p:nvSpPr>
            <p:spPr>
              <a:xfrm>
                <a:off x="9891075" y="5125114"/>
                <a:ext cx="1336200" cy="3086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b="0" i="1" smtClean="0">
                          <a:solidFill>
                            <a:srgbClr val="FF0000"/>
                          </a:solidFill>
                          <a:latin typeface="Cambria Math" panose="02040503050406030204" pitchFamily="18" charset="0"/>
                        </a:rPr>
                        <m:t>8</m:t>
                      </m:r>
                      <m:r>
                        <a:rPr lang="ru-RU" b="0" i="1" smtClean="0">
                          <a:solidFill>
                            <a:srgbClr val="FF0000"/>
                          </a:solidFill>
                          <a:latin typeface="Cambria Math" panose="02040503050406030204" pitchFamily="18" charset="0"/>
                          <a:ea typeface="Cambria Math" panose="02040503050406030204" pitchFamily="18" charset="0"/>
                        </a:rPr>
                        <m:t>&lt;</m:t>
                      </m:r>
                      <m:rad>
                        <m:radPr>
                          <m:degHide m:val="on"/>
                          <m:ctrlPr>
                            <a:rPr lang="ru-RU" b="0" i="1" smtClean="0">
                              <a:solidFill>
                                <a:srgbClr val="FF0000"/>
                              </a:solidFill>
                              <a:latin typeface="Cambria Math" panose="02040503050406030204" pitchFamily="18" charset="0"/>
                              <a:ea typeface="Cambria Math" panose="02040503050406030204" pitchFamily="18" charset="0"/>
                            </a:rPr>
                          </m:ctrlPr>
                        </m:radPr>
                        <m:deg/>
                        <m:e>
                          <m:r>
                            <a:rPr lang="ru-RU" b="0" i="1" smtClean="0">
                              <a:solidFill>
                                <a:srgbClr val="FF0000"/>
                              </a:solidFill>
                              <a:latin typeface="Cambria Math" panose="02040503050406030204" pitchFamily="18" charset="0"/>
                              <a:ea typeface="Cambria Math" panose="02040503050406030204" pitchFamily="18" charset="0"/>
                            </a:rPr>
                            <m:t>74</m:t>
                          </m:r>
                        </m:e>
                      </m:rad>
                      <m:r>
                        <a:rPr lang="ru-RU" b="0" i="1" smtClean="0">
                          <a:solidFill>
                            <a:srgbClr val="FF0000"/>
                          </a:solidFill>
                          <a:latin typeface="Cambria Math" panose="02040503050406030204" pitchFamily="18" charset="0"/>
                          <a:ea typeface="Cambria Math" panose="02040503050406030204" pitchFamily="18" charset="0"/>
                        </a:rPr>
                        <m:t>&lt;9</m:t>
                      </m:r>
                    </m:oMath>
                  </m:oMathPara>
                </a14:m>
                <a:endParaRPr lang="ru-RU" dirty="0">
                  <a:solidFill>
                    <a:srgbClr val="FF0000"/>
                  </a:solidFill>
                </a:endParaRPr>
              </a:p>
            </p:txBody>
          </p:sp>
        </mc:Choice>
        <mc:Fallback xmlns="">
          <p:sp>
            <p:nvSpPr>
              <p:cNvPr id="10" name="TextBox 9">
                <a:extLst>
                  <a:ext uri="{FF2B5EF4-FFF2-40B4-BE49-F238E27FC236}">
                    <a16:creationId xmlns:a16="http://schemas.microsoft.com/office/drawing/2014/main" id="{47B54BB3-3127-47C0-82A4-2D303031E5F8}"/>
                  </a:ext>
                </a:extLst>
              </p:cNvPr>
              <p:cNvSpPr txBox="1">
                <a:spLocks noRot="1" noChangeAspect="1" noMove="1" noResize="1" noEditPoints="1" noAdjustHandles="1" noChangeArrowheads="1" noChangeShapeType="1" noTextEdit="1"/>
              </p:cNvSpPr>
              <p:nvPr/>
            </p:nvSpPr>
            <p:spPr>
              <a:xfrm>
                <a:off x="9891075" y="5125114"/>
                <a:ext cx="1336200" cy="308611"/>
              </a:xfrm>
              <a:prstGeom prst="rect">
                <a:avLst/>
              </a:prstGeom>
              <a:blipFill>
                <a:blip r:embed="rId35"/>
                <a:stretch>
                  <a:fillRect l="-3196" r="-3196" b="-10000"/>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9A87B0D4-284A-4AD0-8886-73D1E808BA97}"/>
                  </a:ext>
                </a:extLst>
              </p:cNvPr>
              <p:cNvSpPr txBox="1"/>
              <p:nvPr/>
            </p:nvSpPr>
            <p:spPr>
              <a:xfrm>
                <a:off x="10030985" y="5424218"/>
                <a:ext cx="1079719" cy="3086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ru-RU" i="1" smtClean="0">
                              <a:solidFill>
                                <a:srgbClr val="FF0000"/>
                              </a:solidFill>
                              <a:latin typeface="Cambria Math" panose="02040503050406030204" pitchFamily="18" charset="0"/>
                            </a:rPr>
                          </m:ctrlPr>
                        </m:radPr>
                        <m:deg/>
                        <m:e>
                          <m:r>
                            <a:rPr lang="ru-RU" b="0" i="1" smtClean="0">
                              <a:solidFill>
                                <a:srgbClr val="FF0000"/>
                              </a:solidFill>
                              <a:latin typeface="Cambria Math" panose="02040503050406030204" pitchFamily="18" charset="0"/>
                            </a:rPr>
                            <m:t>74</m:t>
                          </m:r>
                        </m:e>
                      </m:rad>
                      <m:r>
                        <a:rPr lang="ru-RU" i="1" smtClean="0">
                          <a:solidFill>
                            <a:srgbClr val="FF0000"/>
                          </a:solidFill>
                          <a:latin typeface="Cambria Math" panose="02040503050406030204" pitchFamily="18" charset="0"/>
                          <a:ea typeface="Cambria Math" panose="02040503050406030204" pitchFamily="18" charset="0"/>
                        </a:rPr>
                        <m:t>≈</m:t>
                      </m:r>
                      <m:r>
                        <a:rPr lang="ru-RU" b="0" i="1" smtClean="0">
                          <a:solidFill>
                            <a:srgbClr val="FF0000"/>
                          </a:solidFill>
                          <a:latin typeface="Cambria Math" panose="02040503050406030204" pitchFamily="18" charset="0"/>
                          <a:ea typeface="Cambria Math" panose="02040503050406030204" pitchFamily="18" charset="0"/>
                        </a:rPr>
                        <m:t>8,5</m:t>
                      </m:r>
                    </m:oMath>
                  </m:oMathPara>
                </a14:m>
                <a:endParaRPr lang="ru-RU" dirty="0">
                  <a:solidFill>
                    <a:srgbClr val="FF0000"/>
                  </a:solidFill>
                </a:endParaRPr>
              </a:p>
            </p:txBody>
          </p:sp>
        </mc:Choice>
        <mc:Fallback xmlns="">
          <p:sp>
            <p:nvSpPr>
              <p:cNvPr id="16" name="TextBox 15">
                <a:extLst>
                  <a:ext uri="{FF2B5EF4-FFF2-40B4-BE49-F238E27FC236}">
                    <a16:creationId xmlns:a16="http://schemas.microsoft.com/office/drawing/2014/main" id="{9A87B0D4-284A-4AD0-8886-73D1E808BA97}"/>
                  </a:ext>
                </a:extLst>
              </p:cNvPr>
              <p:cNvSpPr txBox="1">
                <a:spLocks noRot="1" noChangeAspect="1" noMove="1" noResize="1" noEditPoints="1" noAdjustHandles="1" noChangeArrowheads="1" noChangeShapeType="1" noTextEdit="1"/>
              </p:cNvSpPr>
              <p:nvPr/>
            </p:nvSpPr>
            <p:spPr>
              <a:xfrm>
                <a:off x="10030985" y="5424218"/>
                <a:ext cx="1079719" cy="308611"/>
              </a:xfrm>
              <a:prstGeom prst="rect">
                <a:avLst/>
              </a:prstGeom>
              <a:blipFill>
                <a:blip r:embed="rId36"/>
                <a:stretch>
                  <a:fillRect r="-4520" b="-12000"/>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2DCE6B76-01D2-4071-9154-ECF0FE4F09DC}"/>
                  </a:ext>
                </a:extLst>
              </p:cNvPr>
              <p:cNvSpPr txBox="1"/>
              <p:nvPr/>
            </p:nvSpPr>
            <p:spPr>
              <a:xfrm>
                <a:off x="9761232" y="5748507"/>
                <a:ext cx="1595886" cy="3086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b="0" i="1" smtClean="0">
                          <a:solidFill>
                            <a:srgbClr val="FF0000"/>
                          </a:solidFill>
                          <a:latin typeface="Cambria Math" panose="02040503050406030204" pitchFamily="18" charset="0"/>
                        </a:rPr>
                        <m:t>15</m:t>
                      </m:r>
                      <m:rad>
                        <m:radPr>
                          <m:degHide m:val="on"/>
                          <m:ctrlPr>
                            <a:rPr lang="ru-RU" b="0" i="1" smtClean="0">
                              <a:solidFill>
                                <a:srgbClr val="FF0000"/>
                              </a:solidFill>
                              <a:latin typeface="Cambria Math" panose="02040503050406030204" pitchFamily="18" charset="0"/>
                            </a:rPr>
                          </m:ctrlPr>
                        </m:radPr>
                        <m:deg/>
                        <m:e>
                          <m:r>
                            <a:rPr lang="ru-RU" b="0" i="1" smtClean="0">
                              <a:solidFill>
                                <a:srgbClr val="FF0000"/>
                              </a:solidFill>
                              <a:latin typeface="Cambria Math" panose="02040503050406030204" pitchFamily="18" charset="0"/>
                            </a:rPr>
                            <m:t>74</m:t>
                          </m:r>
                        </m:e>
                      </m:rad>
                      <m:r>
                        <a:rPr lang="ru-RU" b="0" i="1" smtClean="0">
                          <a:solidFill>
                            <a:srgbClr val="FF0000"/>
                          </a:solidFill>
                          <a:latin typeface="Cambria Math" panose="02040503050406030204" pitchFamily="18" charset="0"/>
                        </a:rPr>
                        <m:t>=127,5</m:t>
                      </m:r>
                    </m:oMath>
                  </m:oMathPara>
                </a14:m>
                <a:endParaRPr lang="ru-RU" dirty="0">
                  <a:solidFill>
                    <a:srgbClr val="FF0000"/>
                  </a:solidFill>
                </a:endParaRPr>
              </a:p>
            </p:txBody>
          </p:sp>
        </mc:Choice>
        <mc:Fallback xmlns="">
          <p:sp>
            <p:nvSpPr>
              <p:cNvPr id="57" name="TextBox 56">
                <a:extLst>
                  <a:ext uri="{FF2B5EF4-FFF2-40B4-BE49-F238E27FC236}">
                    <a16:creationId xmlns:a16="http://schemas.microsoft.com/office/drawing/2014/main" id="{2DCE6B76-01D2-4071-9154-ECF0FE4F09DC}"/>
                  </a:ext>
                </a:extLst>
              </p:cNvPr>
              <p:cNvSpPr txBox="1">
                <a:spLocks noRot="1" noChangeAspect="1" noMove="1" noResize="1" noEditPoints="1" noAdjustHandles="1" noChangeArrowheads="1" noChangeShapeType="1" noTextEdit="1"/>
              </p:cNvSpPr>
              <p:nvPr/>
            </p:nvSpPr>
            <p:spPr>
              <a:xfrm>
                <a:off x="9761232" y="5748507"/>
                <a:ext cx="1595886" cy="308611"/>
              </a:xfrm>
              <a:prstGeom prst="rect">
                <a:avLst/>
              </a:prstGeom>
              <a:blipFill>
                <a:blip r:embed="rId37"/>
                <a:stretch>
                  <a:fillRect l="-2672" r="-3053" b="-9804"/>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62604234-9B5A-4A47-9E18-9CE3F6EBB93D}"/>
                  </a:ext>
                </a:extLst>
              </p:cNvPr>
              <p:cNvSpPr txBox="1"/>
              <p:nvPr/>
            </p:nvSpPr>
            <p:spPr>
              <a:xfrm>
                <a:off x="9914415" y="6149451"/>
                <a:ext cx="1312860" cy="5260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ru-RU" i="1">
                              <a:solidFill>
                                <a:srgbClr val="FF0000"/>
                              </a:solidFill>
                              <a:latin typeface="Cambria Math" panose="02040503050406030204" pitchFamily="18" charset="0"/>
                            </a:rPr>
                          </m:ctrlPr>
                        </m:fPr>
                        <m:num>
                          <m:r>
                            <a:rPr lang="ru-RU" i="1">
                              <a:solidFill>
                                <a:srgbClr val="FF0000"/>
                              </a:solidFill>
                              <a:latin typeface="Cambria Math" panose="02040503050406030204" pitchFamily="18" charset="0"/>
                            </a:rPr>
                            <m:t>127,5</m:t>
                          </m:r>
                        </m:num>
                        <m:den>
                          <m:r>
                            <a:rPr lang="ru-RU" i="1">
                              <a:solidFill>
                                <a:srgbClr val="FF0000"/>
                              </a:solidFill>
                              <a:latin typeface="Cambria Math" panose="02040503050406030204" pitchFamily="18" charset="0"/>
                            </a:rPr>
                            <m:t>74</m:t>
                          </m:r>
                        </m:den>
                      </m:f>
                      <m:r>
                        <a:rPr lang="ru-RU" i="1">
                          <a:solidFill>
                            <a:srgbClr val="FF0000"/>
                          </a:solidFill>
                          <a:latin typeface="Cambria Math" panose="02040503050406030204" pitchFamily="18" charset="0"/>
                        </a:rPr>
                        <m:t>≈</m:t>
                      </m:r>
                      <m:f>
                        <m:fPr>
                          <m:ctrlPr>
                            <a:rPr lang="ru-RU" i="1">
                              <a:solidFill>
                                <a:srgbClr val="FF0000"/>
                              </a:solidFill>
                              <a:latin typeface="Cambria Math" panose="02040503050406030204" pitchFamily="18" charset="0"/>
                            </a:rPr>
                          </m:ctrlPr>
                        </m:fPr>
                        <m:num>
                          <m:r>
                            <a:rPr lang="ru-RU" i="1">
                              <a:solidFill>
                                <a:srgbClr val="FF0000"/>
                              </a:solidFill>
                              <a:latin typeface="Cambria Math" panose="02040503050406030204" pitchFamily="18" charset="0"/>
                            </a:rPr>
                            <m:t>130</m:t>
                          </m:r>
                        </m:num>
                        <m:den>
                          <m:r>
                            <a:rPr lang="ru-RU" i="1">
                              <a:solidFill>
                                <a:srgbClr val="FF0000"/>
                              </a:solidFill>
                              <a:latin typeface="Cambria Math" panose="02040503050406030204" pitchFamily="18" charset="0"/>
                            </a:rPr>
                            <m:t>75</m:t>
                          </m:r>
                        </m:den>
                      </m:f>
                    </m:oMath>
                  </m:oMathPara>
                </a14:m>
                <a:endParaRPr lang="ru-RU" i="1" dirty="0">
                  <a:solidFill>
                    <a:srgbClr val="FF0000"/>
                  </a:solidFill>
                  <a:latin typeface="Cambria Math" panose="02040503050406030204" pitchFamily="18" charset="0"/>
                </a:endParaRPr>
              </a:p>
            </p:txBody>
          </p:sp>
        </mc:Choice>
        <mc:Fallback xmlns="">
          <p:sp>
            <p:nvSpPr>
              <p:cNvPr id="58" name="TextBox 57">
                <a:extLst>
                  <a:ext uri="{FF2B5EF4-FFF2-40B4-BE49-F238E27FC236}">
                    <a16:creationId xmlns:a16="http://schemas.microsoft.com/office/drawing/2014/main" id="{62604234-9B5A-4A47-9E18-9CE3F6EBB93D}"/>
                  </a:ext>
                </a:extLst>
              </p:cNvPr>
              <p:cNvSpPr txBox="1">
                <a:spLocks noRot="1" noChangeAspect="1" noMove="1" noResize="1" noEditPoints="1" noAdjustHandles="1" noChangeArrowheads="1" noChangeShapeType="1" noTextEdit="1"/>
              </p:cNvSpPr>
              <p:nvPr/>
            </p:nvSpPr>
            <p:spPr>
              <a:xfrm>
                <a:off x="9914415" y="6149451"/>
                <a:ext cx="1312860" cy="526041"/>
              </a:xfrm>
              <a:prstGeom prst="rect">
                <a:avLst/>
              </a:prstGeom>
              <a:blipFill>
                <a:blip r:embed="rId38"/>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762270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2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heel(1)">
                                      <p:cBhvr>
                                        <p:cTn id="16" dur="2000"/>
                                        <p:tgtEl>
                                          <p:spTgt spid="7"/>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2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par>
                                <p:cTn id="27" presetID="22" presetClass="entr" presetSubtype="4"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down)">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heel(1)">
                                      <p:cBhvr>
                                        <p:cTn id="42" dur="2000"/>
                                        <p:tgtEl>
                                          <p:spTgt spid="15"/>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down)">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down)">
                                      <p:cBhvr>
                                        <p:cTn id="50" dur="5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down)">
                                      <p:cBhvr>
                                        <p:cTn id="55" dur="500"/>
                                        <p:tgtEl>
                                          <p:spTgt spid="20"/>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21" presetClass="entr" presetSubtype="1" fill="hold" grpId="0" nodeType="click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heel(1)">
                                      <p:cBhvr>
                                        <p:cTn id="71" dur="2000"/>
                                        <p:tgtEl>
                                          <p:spTgt spid="25"/>
                                        </p:tgtEl>
                                      </p:cBhvr>
                                    </p:animEffect>
                                  </p:childTnLst>
                                </p:cTn>
                              </p:par>
                            </p:childTnLst>
                          </p:cTn>
                        </p:par>
                      </p:childTnLst>
                    </p:cTn>
                  </p:par>
                  <p:par>
                    <p:cTn id="72" fill="hold">
                      <p:stCondLst>
                        <p:cond delay="indefinite"/>
                      </p:stCondLst>
                      <p:childTnLst>
                        <p:par>
                          <p:cTn id="73" fill="hold">
                            <p:stCondLst>
                              <p:cond delay="0"/>
                            </p:stCondLst>
                            <p:childTnLst>
                              <p:par>
                                <p:cTn id="74" presetID="21" presetClass="entr" presetSubtype="1" fill="hold" grpId="0" nodeType="click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wheel(1)">
                                      <p:cBhvr>
                                        <p:cTn id="76" dur="2000"/>
                                        <p:tgtEl>
                                          <p:spTgt spid="26"/>
                                        </p:tgtEl>
                                      </p:cBhvr>
                                    </p:animEffect>
                                  </p:childTnLst>
                                </p:cTn>
                              </p:par>
                              <p:par>
                                <p:cTn id="77" presetID="22" presetClass="entr" presetSubtype="4" fill="hold" nodeType="with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wipe(down)">
                                      <p:cBhvr>
                                        <p:cTn id="79" dur="500"/>
                                        <p:tgtEl>
                                          <p:spTgt spid="29"/>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nodeType="click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down)">
                                      <p:cBhvr>
                                        <p:cTn id="84" dur="500"/>
                                        <p:tgtEl>
                                          <p:spTgt spid="31"/>
                                        </p:tgtEl>
                                      </p:cBhvr>
                                    </p:animEffect>
                                  </p:childTnLst>
                                </p:cTn>
                              </p:par>
                              <p:par>
                                <p:cTn id="85" presetID="1" presetClass="entr" presetSubtype="0" fill="hold" grpId="0" nodeType="withEffect">
                                  <p:stCondLst>
                                    <p:cond delay="0"/>
                                  </p:stCondLst>
                                  <p:childTnLst>
                                    <p:set>
                                      <p:cBhvr>
                                        <p:cTn id="86" dur="1" fill="hold">
                                          <p:stCondLst>
                                            <p:cond delay="0"/>
                                          </p:stCondLst>
                                        </p:cTn>
                                        <p:tgtEl>
                                          <p:spTgt spid="56"/>
                                        </p:tgtEl>
                                        <p:attrNameLst>
                                          <p:attrName>style.visibility</p:attrName>
                                        </p:attrNameLst>
                                      </p:cBhvr>
                                      <p:to>
                                        <p:strVal val="visible"/>
                                      </p:to>
                                    </p:set>
                                  </p:childTnLst>
                                </p:cTn>
                              </p:par>
                              <p:par>
                                <p:cTn id="87" presetID="22" presetClass="entr" presetSubtype="4" fill="hold" grpId="0" nodeType="with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wipe(down)">
                                      <p:cBhvr>
                                        <p:cTn id="89" dur="500"/>
                                        <p:tgtEl>
                                          <p:spTgt spid="32"/>
                                        </p:tgtEl>
                                      </p:cBhvr>
                                    </p:animEffect>
                                  </p:childTnLst>
                                </p:cTn>
                              </p:par>
                              <p:par>
                                <p:cTn id="90" presetID="22" presetClass="entr" presetSubtype="4" fill="hold" grpId="0" nodeType="with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4"/>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nodeType="click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wipe(down)">
                                      <p:cBhvr>
                                        <p:cTn id="101" dur="500"/>
                                        <p:tgtEl>
                                          <p:spTgt spid="27"/>
                                        </p:tgtEl>
                                      </p:cBhvr>
                                    </p:animEffect>
                                  </p:childTnLst>
                                </p:cTn>
                              </p:par>
                              <p:par>
                                <p:cTn id="102" presetID="22" presetClass="entr" presetSubtype="4" fill="hold" grpId="0" nodeType="withEffect">
                                  <p:stCondLst>
                                    <p:cond delay="0"/>
                                  </p:stCondLst>
                                  <p:childTnLst>
                                    <p:set>
                                      <p:cBhvr>
                                        <p:cTn id="103" dur="1" fill="hold">
                                          <p:stCondLst>
                                            <p:cond delay="0"/>
                                          </p:stCondLst>
                                        </p:cTn>
                                        <p:tgtEl>
                                          <p:spTgt spid="28"/>
                                        </p:tgtEl>
                                        <p:attrNameLst>
                                          <p:attrName>style.visibility</p:attrName>
                                        </p:attrNameLst>
                                      </p:cBhvr>
                                      <p:to>
                                        <p:strVal val="visible"/>
                                      </p:to>
                                    </p:set>
                                    <p:animEffect transition="in" filter="wipe(down)">
                                      <p:cBhvr>
                                        <p:cTn id="104" dur="500"/>
                                        <p:tgtEl>
                                          <p:spTgt spid="28"/>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4" fill="hold" grpId="0" nodeType="click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down)">
                                      <p:cBhvr>
                                        <p:cTn id="109" dur="500"/>
                                        <p:tgtEl>
                                          <p:spTgt spid="33"/>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4" fill="hold" grpId="0" nodeType="clickEffect">
                                  <p:stCondLst>
                                    <p:cond delay="0"/>
                                  </p:stCondLst>
                                  <p:childTnLst>
                                    <p:set>
                                      <p:cBhvr>
                                        <p:cTn id="113" dur="1" fill="hold">
                                          <p:stCondLst>
                                            <p:cond delay="0"/>
                                          </p:stCondLst>
                                        </p:cTn>
                                        <p:tgtEl>
                                          <p:spTgt spid="34"/>
                                        </p:tgtEl>
                                        <p:attrNameLst>
                                          <p:attrName>style.visibility</p:attrName>
                                        </p:attrNameLst>
                                      </p:cBhvr>
                                      <p:to>
                                        <p:strVal val="visible"/>
                                      </p:to>
                                    </p:set>
                                    <p:animEffect transition="in" filter="wipe(down)">
                                      <p:cBhvr>
                                        <p:cTn id="114" dur="500"/>
                                        <p:tgtEl>
                                          <p:spTgt spid="34"/>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4" fill="hold" grpId="0" nodeType="click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down)">
                                      <p:cBhvr>
                                        <p:cTn id="119" dur="500"/>
                                        <p:tgtEl>
                                          <p:spTgt spid="35"/>
                                        </p:tgtEl>
                                      </p:cBhvr>
                                    </p:animEffect>
                                  </p:childTnLst>
                                </p:cTn>
                              </p:par>
                            </p:childTnLst>
                          </p:cTn>
                        </p:par>
                      </p:childTnLst>
                    </p:cTn>
                  </p:par>
                  <p:par>
                    <p:cTn id="120" fill="hold">
                      <p:stCondLst>
                        <p:cond delay="indefinite"/>
                      </p:stCondLst>
                      <p:childTnLst>
                        <p:par>
                          <p:cTn id="121" fill="hold">
                            <p:stCondLst>
                              <p:cond delay="0"/>
                            </p:stCondLst>
                            <p:childTnLst>
                              <p:par>
                                <p:cTn id="122" presetID="53" presetClass="entr" presetSubtype="16" fill="hold" grpId="0" nodeType="clickEffect">
                                  <p:stCondLst>
                                    <p:cond delay="0"/>
                                  </p:stCondLst>
                                  <p:childTnLst>
                                    <p:set>
                                      <p:cBhvr>
                                        <p:cTn id="123" dur="1" fill="hold">
                                          <p:stCondLst>
                                            <p:cond delay="0"/>
                                          </p:stCondLst>
                                        </p:cTn>
                                        <p:tgtEl>
                                          <p:spTgt spid="36"/>
                                        </p:tgtEl>
                                        <p:attrNameLst>
                                          <p:attrName>style.visibility</p:attrName>
                                        </p:attrNameLst>
                                      </p:cBhvr>
                                      <p:to>
                                        <p:strVal val="visible"/>
                                      </p:to>
                                    </p:set>
                                    <p:anim calcmode="lin" valueType="num">
                                      <p:cBhvr>
                                        <p:cTn id="124" dur="500" fill="hold"/>
                                        <p:tgtEl>
                                          <p:spTgt spid="36"/>
                                        </p:tgtEl>
                                        <p:attrNameLst>
                                          <p:attrName>ppt_w</p:attrName>
                                        </p:attrNameLst>
                                      </p:cBhvr>
                                      <p:tavLst>
                                        <p:tav tm="0">
                                          <p:val>
                                            <p:fltVal val="0"/>
                                          </p:val>
                                        </p:tav>
                                        <p:tav tm="100000">
                                          <p:val>
                                            <p:strVal val="#ppt_w"/>
                                          </p:val>
                                        </p:tav>
                                      </p:tavLst>
                                    </p:anim>
                                    <p:anim calcmode="lin" valueType="num">
                                      <p:cBhvr>
                                        <p:cTn id="125" dur="500" fill="hold"/>
                                        <p:tgtEl>
                                          <p:spTgt spid="36"/>
                                        </p:tgtEl>
                                        <p:attrNameLst>
                                          <p:attrName>ppt_h</p:attrName>
                                        </p:attrNameLst>
                                      </p:cBhvr>
                                      <p:tavLst>
                                        <p:tav tm="0">
                                          <p:val>
                                            <p:fltVal val="0"/>
                                          </p:val>
                                        </p:tav>
                                        <p:tav tm="100000">
                                          <p:val>
                                            <p:strVal val="#ppt_h"/>
                                          </p:val>
                                        </p:tav>
                                      </p:tavLst>
                                    </p:anim>
                                    <p:animEffect transition="in" filter="fade">
                                      <p:cBhvr>
                                        <p:cTn id="126" dur="500"/>
                                        <p:tgtEl>
                                          <p:spTgt spid="36"/>
                                        </p:tgtEl>
                                      </p:cBhvr>
                                    </p:animEffect>
                                  </p:childTnLst>
                                </p:cTn>
                              </p:par>
                            </p:childTnLst>
                          </p:cTn>
                        </p:par>
                      </p:childTnLst>
                    </p:cTn>
                  </p:par>
                  <p:par>
                    <p:cTn id="127" fill="hold">
                      <p:stCondLst>
                        <p:cond delay="indefinite"/>
                      </p:stCondLst>
                      <p:childTnLst>
                        <p:par>
                          <p:cTn id="128" fill="hold">
                            <p:stCondLst>
                              <p:cond delay="0"/>
                            </p:stCondLst>
                            <p:childTnLst>
                              <p:par>
                                <p:cTn id="129" presetID="21" presetClass="entr" presetSubtype="1" fill="hold" grpId="0" nodeType="clickEffect">
                                  <p:stCondLst>
                                    <p:cond delay="0"/>
                                  </p:stCondLst>
                                  <p:childTnLst>
                                    <p:set>
                                      <p:cBhvr>
                                        <p:cTn id="130" dur="1" fill="hold">
                                          <p:stCondLst>
                                            <p:cond delay="0"/>
                                          </p:stCondLst>
                                        </p:cTn>
                                        <p:tgtEl>
                                          <p:spTgt spid="37"/>
                                        </p:tgtEl>
                                        <p:attrNameLst>
                                          <p:attrName>style.visibility</p:attrName>
                                        </p:attrNameLst>
                                      </p:cBhvr>
                                      <p:to>
                                        <p:strVal val="visible"/>
                                      </p:to>
                                    </p:set>
                                    <p:animEffect transition="in" filter="wheel(1)">
                                      <p:cBhvr>
                                        <p:cTn id="131" dur="2000"/>
                                        <p:tgtEl>
                                          <p:spTgt spid="37"/>
                                        </p:tgtEl>
                                      </p:cBhvr>
                                    </p:animEffect>
                                  </p:childTnLst>
                                </p:cTn>
                              </p:par>
                              <p:par>
                                <p:cTn id="132" presetID="22" presetClass="entr" presetSubtype="4" fill="hold" nodeType="withEffect">
                                  <p:stCondLst>
                                    <p:cond delay="0"/>
                                  </p:stCondLst>
                                  <p:childTnLst>
                                    <p:set>
                                      <p:cBhvr>
                                        <p:cTn id="133" dur="1" fill="hold">
                                          <p:stCondLst>
                                            <p:cond delay="0"/>
                                          </p:stCondLst>
                                        </p:cTn>
                                        <p:tgtEl>
                                          <p:spTgt spid="38"/>
                                        </p:tgtEl>
                                        <p:attrNameLst>
                                          <p:attrName>style.visibility</p:attrName>
                                        </p:attrNameLst>
                                      </p:cBhvr>
                                      <p:to>
                                        <p:strVal val="visible"/>
                                      </p:to>
                                    </p:set>
                                    <p:animEffect transition="in" filter="wipe(down)">
                                      <p:cBhvr>
                                        <p:cTn id="134" dur="500"/>
                                        <p:tgtEl>
                                          <p:spTgt spid="38"/>
                                        </p:tgtEl>
                                      </p:cBhvr>
                                    </p:animEffect>
                                  </p:childTnLst>
                                </p:cTn>
                              </p:par>
                              <p:par>
                                <p:cTn id="135" presetID="22" presetClass="entr" presetSubtype="4" fill="hold" grpId="0" nodeType="with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wipe(down)">
                                      <p:cBhvr>
                                        <p:cTn id="137" dur="500"/>
                                        <p:tgtEl>
                                          <p:spTgt spid="39"/>
                                        </p:tgtEl>
                                      </p:cBhvr>
                                    </p:animEffect>
                                  </p:childTnLst>
                                </p:cTn>
                              </p:par>
                            </p:childTnLst>
                          </p:cTn>
                        </p:par>
                      </p:childTnLst>
                    </p:cTn>
                  </p:par>
                  <p:par>
                    <p:cTn id="138" fill="hold">
                      <p:stCondLst>
                        <p:cond delay="indefinite"/>
                      </p:stCondLst>
                      <p:childTnLst>
                        <p:par>
                          <p:cTn id="139" fill="hold">
                            <p:stCondLst>
                              <p:cond delay="0"/>
                            </p:stCondLst>
                            <p:childTnLst>
                              <p:par>
                                <p:cTn id="140" presetID="21" presetClass="entr" presetSubtype="1" fill="hold" nodeType="clickEffect">
                                  <p:stCondLst>
                                    <p:cond delay="0"/>
                                  </p:stCondLst>
                                  <p:childTnLst>
                                    <p:set>
                                      <p:cBhvr>
                                        <p:cTn id="141" dur="1" fill="hold">
                                          <p:stCondLst>
                                            <p:cond delay="0"/>
                                          </p:stCondLst>
                                        </p:cTn>
                                        <p:tgtEl>
                                          <p:spTgt spid="41"/>
                                        </p:tgtEl>
                                        <p:attrNameLst>
                                          <p:attrName>style.visibility</p:attrName>
                                        </p:attrNameLst>
                                      </p:cBhvr>
                                      <p:to>
                                        <p:strVal val="visible"/>
                                      </p:to>
                                    </p:set>
                                    <p:animEffect transition="in" filter="wheel(1)">
                                      <p:cBhvr>
                                        <p:cTn id="142" dur="2000"/>
                                        <p:tgtEl>
                                          <p:spTgt spid="41"/>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4" fill="hold" nodeType="clickEffect">
                                  <p:stCondLst>
                                    <p:cond delay="0"/>
                                  </p:stCondLst>
                                  <p:childTnLst>
                                    <p:set>
                                      <p:cBhvr>
                                        <p:cTn id="146" dur="1" fill="hold">
                                          <p:stCondLst>
                                            <p:cond delay="0"/>
                                          </p:stCondLst>
                                        </p:cTn>
                                        <p:tgtEl>
                                          <p:spTgt spid="42"/>
                                        </p:tgtEl>
                                        <p:attrNameLst>
                                          <p:attrName>style.visibility</p:attrName>
                                        </p:attrNameLst>
                                      </p:cBhvr>
                                      <p:to>
                                        <p:strVal val="visible"/>
                                      </p:to>
                                    </p:set>
                                    <p:animEffect transition="in" filter="wipe(down)">
                                      <p:cBhvr>
                                        <p:cTn id="147" dur="500"/>
                                        <p:tgtEl>
                                          <p:spTgt spid="42"/>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4" fill="hold" grpId="0" nodeType="clickEffect">
                                  <p:stCondLst>
                                    <p:cond delay="0"/>
                                  </p:stCondLst>
                                  <p:childTnLst>
                                    <p:set>
                                      <p:cBhvr>
                                        <p:cTn id="151" dur="1" fill="hold">
                                          <p:stCondLst>
                                            <p:cond delay="0"/>
                                          </p:stCondLst>
                                        </p:cTn>
                                        <p:tgtEl>
                                          <p:spTgt spid="43"/>
                                        </p:tgtEl>
                                        <p:attrNameLst>
                                          <p:attrName>style.visibility</p:attrName>
                                        </p:attrNameLst>
                                      </p:cBhvr>
                                      <p:to>
                                        <p:strVal val="visible"/>
                                      </p:to>
                                    </p:set>
                                    <p:animEffect transition="in" filter="wipe(down)">
                                      <p:cBhvr>
                                        <p:cTn id="152" dur="500"/>
                                        <p:tgtEl>
                                          <p:spTgt spid="43"/>
                                        </p:tgtEl>
                                      </p:cBhvr>
                                    </p:animEffect>
                                  </p:childTnLst>
                                </p:cTn>
                              </p:par>
                            </p:childTnLst>
                          </p:cTn>
                        </p:par>
                      </p:childTnLst>
                    </p:cTn>
                  </p:par>
                  <p:par>
                    <p:cTn id="153" fill="hold">
                      <p:stCondLst>
                        <p:cond delay="indefinite"/>
                      </p:stCondLst>
                      <p:childTnLst>
                        <p:par>
                          <p:cTn id="154" fill="hold">
                            <p:stCondLst>
                              <p:cond delay="0"/>
                            </p:stCondLst>
                            <p:childTnLst>
                              <p:par>
                                <p:cTn id="155" presetID="22" presetClass="entr" presetSubtype="4" fill="hold" grpId="0" nodeType="clickEffect">
                                  <p:stCondLst>
                                    <p:cond delay="0"/>
                                  </p:stCondLst>
                                  <p:childTnLst>
                                    <p:set>
                                      <p:cBhvr>
                                        <p:cTn id="156" dur="1" fill="hold">
                                          <p:stCondLst>
                                            <p:cond delay="0"/>
                                          </p:stCondLst>
                                        </p:cTn>
                                        <p:tgtEl>
                                          <p:spTgt spid="44"/>
                                        </p:tgtEl>
                                        <p:attrNameLst>
                                          <p:attrName>style.visibility</p:attrName>
                                        </p:attrNameLst>
                                      </p:cBhvr>
                                      <p:to>
                                        <p:strVal val="visible"/>
                                      </p:to>
                                    </p:set>
                                    <p:animEffect transition="in" filter="wipe(down)">
                                      <p:cBhvr>
                                        <p:cTn id="157" dur="500"/>
                                        <p:tgtEl>
                                          <p:spTgt spid="44"/>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4" fill="hold" grpId="0" nodeType="clickEffect">
                                  <p:stCondLst>
                                    <p:cond delay="0"/>
                                  </p:stCondLst>
                                  <p:childTnLst>
                                    <p:set>
                                      <p:cBhvr>
                                        <p:cTn id="161" dur="1" fill="hold">
                                          <p:stCondLst>
                                            <p:cond delay="0"/>
                                          </p:stCondLst>
                                        </p:cTn>
                                        <p:tgtEl>
                                          <p:spTgt spid="45"/>
                                        </p:tgtEl>
                                        <p:attrNameLst>
                                          <p:attrName>style.visibility</p:attrName>
                                        </p:attrNameLst>
                                      </p:cBhvr>
                                      <p:to>
                                        <p:strVal val="visible"/>
                                      </p:to>
                                    </p:set>
                                    <p:animEffect transition="in" filter="wipe(down)">
                                      <p:cBhvr>
                                        <p:cTn id="162" dur="500"/>
                                        <p:tgtEl>
                                          <p:spTgt spid="45"/>
                                        </p:tgtEl>
                                      </p:cBhvr>
                                    </p:animEffect>
                                  </p:childTnLst>
                                </p:cTn>
                              </p:par>
                            </p:childTnLst>
                          </p:cTn>
                        </p:par>
                      </p:childTnLst>
                    </p:cTn>
                  </p:par>
                  <p:par>
                    <p:cTn id="163" fill="hold">
                      <p:stCondLst>
                        <p:cond delay="indefinite"/>
                      </p:stCondLst>
                      <p:childTnLst>
                        <p:par>
                          <p:cTn id="164" fill="hold">
                            <p:stCondLst>
                              <p:cond delay="0"/>
                            </p:stCondLst>
                            <p:childTnLst>
                              <p:par>
                                <p:cTn id="165" presetID="22" presetClass="entr" presetSubtype="4" fill="hold" grpId="0" nodeType="clickEffect">
                                  <p:stCondLst>
                                    <p:cond delay="0"/>
                                  </p:stCondLst>
                                  <p:childTnLst>
                                    <p:set>
                                      <p:cBhvr>
                                        <p:cTn id="166" dur="1" fill="hold">
                                          <p:stCondLst>
                                            <p:cond delay="0"/>
                                          </p:stCondLst>
                                        </p:cTn>
                                        <p:tgtEl>
                                          <p:spTgt spid="46"/>
                                        </p:tgtEl>
                                        <p:attrNameLst>
                                          <p:attrName>style.visibility</p:attrName>
                                        </p:attrNameLst>
                                      </p:cBhvr>
                                      <p:to>
                                        <p:strVal val="visible"/>
                                      </p:to>
                                    </p:set>
                                    <p:animEffect transition="in" filter="wipe(down)">
                                      <p:cBhvr>
                                        <p:cTn id="167" dur="500"/>
                                        <p:tgtEl>
                                          <p:spTgt spid="46"/>
                                        </p:tgtEl>
                                      </p:cBhvr>
                                    </p:animEffect>
                                  </p:childTnLst>
                                </p:cTn>
                              </p:par>
                            </p:childTnLst>
                          </p:cTn>
                        </p:par>
                      </p:childTnLst>
                    </p:cTn>
                  </p:par>
                  <p:par>
                    <p:cTn id="168" fill="hold">
                      <p:stCondLst>
                        <p:cond delay="indefinite"/>
                      </p:stCondLst>
                      <p:childTnLst>
                        <p:par>
                          <p:cTn id="169" fill="hold">
                            <p:stCondLst>
                              <p:cond delay="0"/>
                            </p:stCondLst>
                            <p:childTnLst>
                              <p:par>
                                <p:cTn id="170" presetID="22" presetClass="entr" presetSubtype="4" fill="hold" grpId="0" nodeType="clickEffect">
                                  <p:stCondLst>
                                    <p:cond delay="0"/>
                                  </p:stCondLst>
                                  <p:childTnLst>
                                    <p:set>
                                      <p:cBhvr>
                                        <p:cTn id="171" dur="1" fill="hold">
                                          <p:stCondLst>
                                            <p:cond delay="0"/>
                                          </p:stCondLst>
                                        </p:cTn>
                                        <p:tgtEl>
                                          <p:spTgt spid="47"/>
                                        </p:tgtEl>
                                        <p:attrNameLst>
                                          <p:attrName>style.visibility</p:attrName>
                                        </p:attrNameLst>
                                      </p:cBhvr>
                                      <p:to>
                                        <p:strVal val="visible"/>
                                      </p:to>
                                    </p:set>
                                    <p:animEffect transition="in" filter="wipe(down)">
                                      <p:cBhvr>
                                        <p:cTn id="172" dur="500"/>
                                        <p:tgtEl>
                                          <p:spTgt spid="47"/>
                                        </p:tgtEl>
                                      </p:cBhvr>
                                    </p:animEffect>
                                  </p:childTnLst>
                                </p:cTn>
                              </p:par>
                            </p:childTnLst>
                          </p:cTn>
                        </p:par>
                      </p:childTnLst>
                    </p:cTn>
                  </p:par>
                  <p:par>
                    <p:cTn id="173" fill="hold">
                      <p:stCondLst>
                        <p:cond delay="indefinite"/>
                      </p:stCondLst>
                      <p:childTnLst>
                        <p:par>
                          <p:cTn id="174" fill="hold">
                            <p:stCondLst>
                              <p:cond delay="0"/>
                            </p:stCondLst>
                            <p:childTnLst>
                              <p:par>
                                <p:cTn id="175" presetID="22" presetClass="entr" presetSubtype="4" fill="hold" grpId="0" nodeType="clickEffect">
                                  <p:stCondLst>
                                    <p:cond delay="0"/>
                                  </p:stCondLst>
                                  <p:childTnLst>
                                    <p:set>
                                      <p:cBhvr>
                                        <p:cTn id="176" dur="1" fill="hold">
                                          <p:stCondLst>
                                            <p:cond delay="0"/>
                                          </p:stCondLst>
                                        </p:cTn>
                                        <p:tgtEl>
                                          <p:spTgt spid="48"/>
                                        </p:tgtEl>
                                        <p:attrNameLst>
                                          <p:attrName>style.visibility</p:attrName>
                                        </p:attrNameLst>
                                      </p:cBhvr>
                                      <p:to>
                                        <p:strVal val="visible"/>
                                      </p:to>
                                    </p:set>
                                    <p:animEffect transition="in" filter="wipe(down)">
                                      <p:cBhvr>
                                        <p:cTn id="177" dur="500"/>
                                        <p:tgtEl>
                                          <p:spTgt spid="48"/>
                                        </p:tgtEl>
                                      </p:cBhvr>
                                    </p:animEffect>
                                  </p:childTnLst>
                                </p:cTn>
                              </p:par>
                            </p:childTnLst>
                          </p:cTn>
                        </p:par>
                      </p:childTnLst>
                    </p:cTn>
                  </p:par>
                  <p:par>
                    <p:cTn id="178" fill="hold">
                      <p:stCondLst>
                        <p:cond delay="indefinite"/>
                      </p:stCondLst>
                      <p:childTnLst>
                        <p:par>
                          <p:cTn id="179" fill="hold">
                            <p:stCondLst>
                              <p:cond delay="0"/>
                            </p:stCondLst>
                            <p:childTnLst>
                              <p:par>
                                <p:cTn id="180" presetID="22" presetClass="entr" presetSubtype="4" fill="hold" grpId="0" nodeType="clickEffect">
                                  <p:stCondLst>
                                    <p:cond delay="0"/>
                                  </p:stCondLst>
                                  <p:childTnLst>
                                    <p:set>
                                      <p:cBhvr>
                                        <p:cTn id="181" dur="1" fill="hold">
                                          <p:stCondLst>
                                            <p:cond delay="0"/>
                                          </p:stCondLst>
                                        </p:cTn>
                                        <p:tgtEl>
                                          <p:spTgt spid="49"/>
                                        </p:tgtEl>
                                        <p:attrNameLst>
                                          <p:attrName>style.visibility</p:attrName>
                                        </p:attrNameLst>
                                      </p:cBhvr>
                                      <p:to>
                                        <p:strVal val="visible"/>
                                      </p:to>
                                    </p:set>
                                    <p:animEffect transition="in" filter="wipe(down)">
                                      <p:cBhvr>
                                        <p:cTn id="182" dur="500"/>
                                        <p:tgtEl>
                                          <p:spTgt spid="49"/>
                                        </p:tgtEl>
                                      </p:cBhvr>
                                    </p:animEffect>
                                  </p:childTnLst>
                                </p:cTn>
                              </p:par>
                            </p:childTnLst>
                          </p:cTn>
                        </p:par>
                      </p:childTnLst>
                    </p:cTn>
                  </p:par>
                  <p:par>
                    <p:cTn id="183" fill="hold">
                      <p:stCondLst>
                        <p:cond delay="indefinite"/>
                      </p:stCondLst>
                      <p:childTnLst>
                        <p:par>
                          <p:cTn id="184" fill="hold">
                            <p:stCondLst>
                              <p:cond delay="0"/>
                            </p:stCondLst>
                            <p:childTnLst>
                              <p:par>
                                <p:cTn id="185" presetID="53" presetClass="entr" presetSubtype="16" fill="hold" grpId="0" nodeType="clickEffect">
                                  <p:stCondLst>
                                    <p:cond delay="0"/>
                                  </p:stCondLst>
                                  <p:childTnLst>
                                    <p:set>
                                      <p:cBhvr>
                                        <p:cTn id="186" dur="1" fill="hold">
                                          <p:stCondLst>
                                            <p:cond delay="0"/>
                                          </p:stCondLst>
                                        </p:cTn>
                                        <p:tgtEl>
                                          <p:spTgt spid="50"/>
                                        </p:tgtEl>
                                        <p:attrNameLst>
                                          <p:attrName>style.visibility</p:attrName>
                                        </p:attrNameLst>
                                      </p:cBhvr>
                                      <p:to>
                                        <p:strVal val="visible"/>
                                      </p:to>
                                    </p:set>
                                    <p:anim calcmode="lin" valueType="num">
                                      <p:cBhvr>
                                        <p:cTn id="187" dur="500" fill="hold"/>
                                        <p:tgtEl>
                                          <p:spTgt spid="50"/>
                                        </p:tgtEl>
                                        <p:attrNameLst>
                                          <p:attrName>ppt_w</p:attrName>
                                        </p:attrNameLst>
                                      </p:cBhvr>
                                      <p:tavLst>
                                        <p:tav tm="0">
                                          <p:val>
                                            <p:fltVal val="0"/>
                                          </p:val>
                                        </p:tav>
                                        <p:tav tm="100000">
                                          <p:val>
                                            <p:strVal val="#ppt_w"/>
                                          </p:val>
                                        </p:tav>
                                      </p:tavLst>
                                    </p:anim>
                                    <p:anim calcmode="lin" valueType="num">
                                      <p:cBhvr>
                                        <p:cTn id="188" dur="500" fill="hold"/>
                                        <p:tgtEl>
                                          <p:spTgt spid="50"/>
                                        </p:tgtEl>
                                        <p:attrNameLst>
                                          <p:attrName>ppt_h</p:attrName>
                                        </p:attrNameLst>
                                      </p:cBhvr>
                                      <p:tavLst>
                                        <p:tav tm="0">
                                          <p:val>
                                            <p:fltVal val="0"/>
                                          </p:val>
                                        </p:tav>
                                        <p:tav tm="100000">
                                          <p:val>
                                            <p:strVal val="#ppt_h"/>
                                          </p:val>
                                        </p:tav>
                                      </p:tavLst>
                                    </p:anim>
                                    <p:animEffect transition="in" filter="fade">
                                      <p:cBhvr>
                                        <p:cTn id="189" dur="500"/>
                                        <p:tgtEl>
                                          <p:spTgt spid="50"/>
                                        </p:tgtEl>
                                      </p:cBhvr>
                                    </p:animEffect>
                                  </p:childTnLst>
                                </p:cTn>
                              </p:par>
                            </p:childTnLst>
                          </p:cTn>
                        </p:par>
                      </p:childTnLst>
                    </p:cTn>
                  </p:par>
                  <p:par>
                    <p:cTn id="190" fill="hold">
                      <p:stCondLst>
                        <p:cond delay="indefinite"/>
                      </p:stCondLst>
                      <p:childTnLst>
                        <p:par>
                          <p:cTn id="191" fill="hold">
                            <p:stCondLst>
                              <p:cond delay="0"/>
                            </p:stCondLst>
                            <p:childTnLst>
                              <p:par>
                                <p:cTn id="192" presetID="42" presetClass="entr" presetSubtype="0" fill="hold" grpId="0" nodeType="clickEffect">
                                  <p:stCondLst>
                                    <p:cond delay="0"/>
                                  </p:stCondLst>
                                  <p:childTnLst>
                                    <p:set>
                                      <p:cBhvr>
                                        <p:cTn id="193" dur="1" fill="hold">
                                          <p:stCondLst>
                                            <p:cond delay="0"/>
                                          </p:stCondLst>
                                        </p:cTn>
                                        <p:tgtEl>
                                          <p:spTgt spid="9"/>
                                        </p:tgtEl>
                                        <p:attrNameLst>
                                          <p:attrName>style.visibility</p:attrName>
                                        </p:attrNameLst>
                                      </p:cBhvr>
                                      <p:to>
                                        <p:strVal val="visible"/>
                                      </p:to>
                                    </p:set>
                                    <p:animEffect transition="in" filter="fade">
                                      <p:cBhvr>
                                        <p:cTn id="194" dur="1000"/>
                                        <p:tgtEl>
                                          <p:spTgt spid="9"/>
                                        </p:tgtEl>
                                      </p:cBhvr>
                                    </p:animEffect>
                                    <p:anim calcmode="lin" valueType="num">
                                      <p:cBhvr>
                                        <p:cTn id="195" dur="1000" fill="hold"/>
                                        <p:tgtEl>
                                          <p:spTgt spid="9"/>
                                        </p:tgtEl>
                                        <p:attrNameLst>
                                          <p:attrName>ppt_x</p:attrName>
                                        </p:attrNameLst>
                                      </p:cBhvr>
                                      <p:tavLst>
                                        <p:tav tm="0">
                                          <p:val>
                                            <p:strVal val="#ppt_x"/>
                                          </p:val>
                                        </p:tav>
                                        <p:tav tm="100000">
                                          <p:val>
                                            <p:strVal val="#ppt_x"/>
                                          </p:val>
                                        </p:tav>
                                      </p:tavLst>
                                    </p:anim>
                                    <p:anim calcmode="lin" valueType="num">
                                      <p:cBhvr>
                                        <p:cTn id="196" dur="1000" fill="hold"/>
                                        <p:tgtEl>
                                          <p:spTgt spid="9"/>
                                        </p:tgtEl>
                                        <p:attrNameLst>
                                          <p:attrName>ppt_y</p:attrName>
                                        </p:attrNameLst>
                                      </p:cBhvr>
                                      <p:tavLst>
                                        <p:tav tm="0">
                                          <p:val>
                                            <p:strVal val="#ppt_y+.1"/>
                                          </p:val>
                                        </p:tav>
                                        <p:tav tm="100000">
                                          <p:val>
                                            <p:strVal val="#ppt_y"/>
                                          </p:val>
                                        </p:tav>
                                      </p:tavLst>
                                    </p:anim>
                                  </p:childTnLst>
                                </p:cTn>
                              </p:par>
                              <p:par>
                                <p:cTn id="197" presetID="42" presetClass="entr" presetSubtype="0" fill="hold" grpId="0" nodeType="withEffect">
                                  <p:stCondLst>
                                    <p:cond delay="0"/>
                                  </p:stCondLst>
                                  <p:childTnLst>
                                    <p:set>
                                      <p:cBhvr>
                                        <p:cTn id="198" dur="1" fill="hold">
                                          <p:stCondLst>
                                            <p:cond delay="0"/>
                                          </p:stCondLst>
                                        </p:cTn>
                                        <p:tgtEl>
                                          <p:spTgt spid="16"/>
                                        </p:tgtEl>
                                        <p:attrNameLst>
                                          <p:attrName>style.visibility</p:attrName>
                                        </p:attrNameLst>
                                      </p:cBhvr>
                                      <p:to>
                                        <p:strVal val="visible"/>
                                      </p:to>
                                    </p:set>
                                    <p:animEffect transition="in" filter="fade">
                                      <p:cBhvr>
                                        <p:cTn id="199" dur="1000"/>
                                        <p:tgtEl>
                                          <p:spTgt spid="16"/>
                                        </p:tgtEl>
                                      </p:cBhvr>
                                    </p:animEffect>
                                    <p:anim calcmode="lin" valueType="num">
                                      <p:cBhvr>
                                        <p:cTn id="200" dur="1000" fill="hold"/>
                                        <p:tgtEl>
                                          <p:spTgt spid="16"/>
                                        </p:tgtEl>
                                        <p:attrNameLst>
                                          <p:attrName>ppt_x</p:attrName>
                                        </p:attrNameLst>
                                      </p:cBhvr>
                                      <p:tavLst>
                                        <p:tav tm="0">
                                          <p:val>
                                            <p:strVal val="#ppt_x"/>
                                          </p:val>
                                        </p:tav>
                                        <p:tav tm="100000">
                                          <p:val>
                                            <p:strVal val="#ppt_x"/>
                                          </p:val>
                                        </p:tav>
                                      </p:tavLst>
                                    </p:anim>
                                    <p:anim calcmode="lin" valueType="num">
                                      <p:cBhvr>
                                        <p:cTn id="201" dur="1000" fill="hold"/>
                                        <p:tgtEl>
                                          <p:spTgt spid="16"/>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10"/>
                                        </p:tgtEl>
                                        <p:attrNameLst>
                                          <p:attrName>style.visibility</p:attrName>
                                        </p:attrNameLst>
                                      </p:cBhvr>
                                      <p:to>
                                        <p:strVal val="visible"/>
                                      </p:to>
                                    </p:set>
                                    <p:animEffect transition="in" filter="fade">
                                      <p:cBhvr>
                                        <p:cTn id="204" dur="1000"/>
                                        <p:tgtEl>
                                          <p:spTgt spid="10"/>
                                        </p:tgtEl>
                                      </p:cBhvr>
                                    </p:animEffect>
                                    <p:anim calcmode="lin" valueType="num">
                                      <p:cBhvr>
                                        <p:cTn id="205" dur="1000" fill="hold"/>
                                        <p:tgtEl>
                                          <p:spTgt spid="10"/>
                                        </p:tgtEl>
                                        <p:attrNameLst>
                                          <p:attrName>ppt_x</p:attrName>
                                        </p:attrNameLst>
                                      </p:cBhvr>
                                      <p:tavLst>
                                        <p:tav tm="0">
                                          <p:val>
                                            <p:strVal val="#ppt_x"/>
                                          </p:val>
                                        </p:tav>
                                        <p:tav tm="100000">
                                          <p:val>
                                            <p:strVal val="#ppt_x"/>
                                          </p:val>
                                        </p:tav>
                                      </p:tavLst>
                                    </p:anim>
                                    <p:anim calcmode="lin" valueType="num">
                                      <p:cBhvr>
                                        <p:cTn id="206" dur="1000" fill="hold"/>
                                        <p:tgtEl>
                                          <p:spTgt spid="10"/>
                                        </p:tgtEl>
                                        <p:attrNameLst>
                                          <p:attrName>ppt_y</p:attrName>
                                        </p:attrNameLst>
                                      </p:cBhvr>
                                      <p:tavLst>
                                        <p:tav tm="0">
                                          <p:val>
                                            <p:strVal val="#ppt_y+.1"/>
                                          </p:val>
                                        </p:tav>
                                        <p:tav tm="100000">
                                          <p:val>
                                            <p:strVal val="#ppt_y"/>
                                          </p:val>
                                        </p:tav>
                                      </p:tavLst>
                                    </p:anim>
                                  </p:childTnLst>
                                </p:cTn>
                              </p:par>
                              <p:par>
                                <p:cTn id="207" presetID="42" presetClass="entr" presetSubtype="0" fill="hold" grpId="0" nodeType="withEffect">
                                  <p:stCondLst>
                                    <p:cond delay="0"/>
                                  </p:stCondLst>
                                  <p:childTnLst>
                                    <p:set>
                                      <p:cBhvr>
                                        <p:cTn id="208" dur="1" fill="hold">
                                          <p:stCondLst>
                                            <p:cond delay="0"/>
                                          </p:stCondLst>
                                        </p:cTn>
                                        <p:tgtEl>
                                          <p:spTgt spid="57"/>
                                        </p:tgtEl>
                                        <p:attrNameLst>
                                          <p:attrName>style.visibility</p:attrName>
                                        </p:attrNameLst>
                                      </p:cBhvr>
                                      <p:to>
                                        <p:strVal val="visible"/>
                                      </p:to>
                                    </p:set>
                                    <p:animEffect transition="in" filter="fade">
                                      <p:cBhvr>
                                        <p:cTn id="209" dur="1000"/>
                                        <p:tgtEl>
                                          <p:spTgt spid="57"/>
                                        </p:tgtEl>
                                      </p:cBhvr>
                                    </p:animEffect>
                                    <p:anim calcmode="lin" valueType="num">
                                      <p:cBhvr>
                                        <p:cTn id="210" dur="1000" fill="hold"/>
                                        <p:tgtEl>
                                          <p:spTgt spid="57"/>
                                        </p:tgtEl>
                                        <p:attrNameLst>
                                          <p:attrName>ppt_x</p:attrName>
                                        </p:attrNameLst>
                                      </p:cBhvr>
                                      <p:tavLst>
                                        <p:tav tm="0">
                                          <p:val>
                                            <p:strVal val="#ppt_x"/>
                                          </p:val>
                                        </p:tav>
                                        <p:tav tm="100000">
                                          <p:val>
                                            <p:strVal val="#ppt_x"/>
                                          </p:val>
                                        </p:tav>
                                      </p:tavLst>
                                    </p:anim>
                                    <p:anim calcmode="lin" valueType="num">
                                      <p:cBhvr>
                                        <p:cTn id="211" dur="1000" fill="hold"/>
                                        <p:tgtEl>
                                          <p:spTgt spid="57"/>
                                        </p:tgtEl>
                                        <p:attrNameLst>
                                          <p:attrName>ppt_y</p:attrName>
                                        </p:attrNameLst>
                                      </p:cBhvr>
                                      <p:tavLst>
                                        <p:tav tm="0">
                                          <p:val>
                                            <p:strVal val="#ppt_y+.1"/>
                                          </p:val>
                                        </p:tav>
                                        <p:tav tm="100000">
                                          <p:val>
                                            <p:strVal val="#ppt_y"/>
                                          </p:val>
                                        </p:tav>
                                      </p:tavLst>
                                    </p:anim>
                                  </p:childTnLst>
                                </p:cTn>
                              </p:par>
                              <p:par>
                                <p:cTn id="212" presetID="42" presetClass="entr" presetSubtype="0" fill="hold" grpId="0" nodeType="withEffect">
                                  <p:stCondLst>
                                    <p:cond delay="0"/>
                                  </p:stCondLst>
                                  <p:childTnLst>
                                    <p:set>
                                      <p:cBhvr>
                                        <p:cTn id="213" dur="1" fill="hold">
                                          <p:stCondLst>
                                            <p:cond delay="0"/>
                                          </p:stCondLst>
                                        </p:cTn>
                                        <p:tgtEl>
                                          <p:spTgt spid="58"/>
                                        </p:tgtEl>
                                        <p:attrNameLst>
                                          <p:attrName>style.visibility</p:attrName>
                                        </p:attrNameLst>
                                      </p:cBhvr>
                                      <p:to>
                                        <p:strVal val="visible"/>
                                      </p:to>
                                    </p:set>
                                    <p:animEffect transition="in" filter="fade">
                                      <p:cBhvr>
                                        <p:cTn id="214" dur="1000"/>
                                        <p:tgtEl>
                                          <p:spTgt spid="58"/>
                                        </p:tgtEl>
                                      </p:cBhvr>
                                    </p:animEffect>
                                    <p:anim calcmode="lin" valueType="num">
                                      <p:cBhvr>
                                        <p:cTn id="215" dur="1000" fill="hold"/>
                                        <p:tgtEl>
                                          <p:spTgt spid="58"/>
                                        </p:tgtEl>
                                        <p:attrNameLst>
                                          <p:attrName>ppt_x</p:attrName>
                                        </p:attrNameLst>
                                      </p:cBhvr>
                                      <p:tavLst>
                                        <p:tav tm="0">
                                          <p:val>
                                            <p:strVal val="#ppt_x"/>
                                          </p:val>
                                        </p:tav>
                                        <p:tav tm="100000">
                                          <p:val>
                                            <p:strVal val="#ppt_x"/>
                                          </p:val>
                                        </p:tav>
                                      </p:tavLst>
                                    </p:anim>
                                    <p:anim calcmode="lin" valueType="num">
                                      <p:cBhvr>
                                        <p:cTn id="216"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p:bldP spid="12" grpId="0"/>
      <p:bldP spid="14" grpId="0"/>
      <p:bldP spid="17" grpId="0"/>
      <p:bldP spid="18" grpId="0"/>
      <p:bldP spid="19" grpId="0"/>
      <p:bldP spid="20" grpId="0"/>
      <p:bldP spid="21" grpId="0"/>
      <p:bldP spid="24" grpId="0"/>
      <p:bldP spid="25" grpId="0" animBg="1"/>
      <p:bldP spid="26" grpId="0" animBg="1"/>
      <p:bldP spid="28" grpId="0"/>
      <p:bldP spid="30" grpId="0"/>
      <p:bldP spid="32" grpId="0"/>
      <p:bldP spid="33" grpId="0"/>
      <p:bldP spid="34" grpId="0"/>
      <p:bldP spid="35" grpId="0"/>
      <p:bldP spid="36" grpId="0"/>
      <p:bldP spid="37" grpId="0" animBg="1"/>
      <p:bldP spid="39" grpId="0"/>
      <p:bldP spid="43" grpId="0"/>
      <p:bldP spid="44" grpId="0"/>
      <p:bldP spid="45" grpId="0"/>
      <p:bldP spid="46" grpId="0"/>
      <p:bldP spid="47" grpId="0"/>
      <p:bldP spid="48" grpId="0"/>
      <p:bldP spid="49" grpId="0"/>
      <p:bldP spid="50" grpId="0"/>
      <p:bldP spid="56" grpId="0"/>
      <p:bldP spid="4" grpId="0"/>
      <p:bldP spid="9" grpId="0"/>
      <p:bldP spid="10" grpId="0"/>
      <p:bldP spid="16" grpId="0"/>
      <p:bldP spid="57" grpId="0"/>
      <p:bldP spid="5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C8B9FDAD-3D12-4571-95E0-A19C2363077C}"/>
                  </a:ext>
                </a:extLst>
              </p:cNvPr>
              <p:cNvSpPr txBox="1"/>
              <p:nvPr/>
            </p:nvSpPr>
            <p:spPr>
              <a:xfrm>
                <a:off x="5645020" y="2976465"/>
                <a:ext cx="3709349" cy="923330"/>
              </a:xfrm>
              <a:prstGeom prst="rect">
                <a:avLst/>
              </a:prstGeom>
              <a:noFill/>
            </p:spPr>
            <p:txBody>
              <a:bodyPr wrap="none" lIns="0" tIns="0" rIns="0" bIns="0" rtlCol="0">
                <a:spAutoFit/>
              </a:bodyPr>
              <a:lstStyle/>
              <a:p>
                <a:pPr/>
                <a14:m>
                  <m:oMathPara xmlns:m="http://schemas.openxmlformats.org/officeDocument/2006/math">
                    <m:oMathParaPr>
                      <m:jc m:val="center"/>
                    </m:oMathParaPr>
                    <m:oMath xmlns:m="http://schemas.openxmlformats.org/officeDocument/2006/math">
                      <m:r>
                        <a:rPr lang="ru-RU" sz="6000" b="0" i="1" smtClean="0">
                          <a:latin typeface="Cambria Math" panose="02040503050406030204" pitchFamily="18" charset="0"/>
                        </a:rPr>
                        <m:t>Задание 6</m:t>
                      </m:r>
                    </m:oMath>
                  </m:oMathPara>
                </a14:m>
                <a:endParaRPr lang="ru-RU" dirty="0"/>
              </a:p>
            </p:txBody>
          </p:sp>
        </mc:Choice>
        <mc:Fallback xmlns="">
          <p:sp>
            <p:nvSpPr>
              <p:cNvPr id="2" name="TextBox 1">
                <a:extLst>
                  <a:ext uri="{FF2B5EF4-FFF2-40B4-BE49-F238E27FC236}">
                    <a16:creationId xmlns:a16="http://schemas.microsoft.com/office/drawing/2014/main" id="{C8B9FDAD-3D12-4571-95E0-A19C2363077C}"/>
                  </a:ext>
                </a:extLst>
              </p:cNvPr>
              <p:cNvSpPr txBox="1">
                <a:spLocks noRot="1" noChangeAspect="1" noMove="1" noResize="1" noEditPoints="1" noAdjustHandles="1" noChangeArrowheads="1" noChangeShapeType="1" noTextEdit="1"/>
              </p:cNvSpPr>
              <p:nvPr/>
            </p:nvSpPr>
            <p:spPr>
              <a:xfrm>
                <a:off x="5645020" y="2976465"/>
                <a:ext cx="3709349" cy="923330"/>
              </a:xfrm>
              <a:prstGeom prst="rect">
                <a:avLst/>
              </a:prstGeom>
              <a:blipFill>
                <a:blip r:embed="rId2"/>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2069307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99D96245-FD8A-45D2-8C16-2A0DDAFE049D}"/>
              </a:ext>
            </a:extLst>
          </p:cNvPr>
          <p:cNvPicPr>
            <a:picLocks noChangeAspect="1"/>
          </p:cNvPicPr>
          <p:nvPr/>
        </p:nvPicPr>
        <p:blipFill>
          <a:blip r:embed="rId2"/>
          <a:stretch>
            <a:fillRect/>
          </a:stretch>
        </p:blipFill>
        <p:spPr>
          <a:xfrm>
            <a:off x="2527901" y="95726"/>
            <a:ext cx="4791744" cy="971686"/>
          </a:xfrm>
          <a:prstGeom prst="rect">
            <a:avLst/>
          </a:prstGeom>
        </p:spPr>
      </p:pic>
      <p:pic>
        <p:nvPicPr>
          <p:cNvPr id="7" name="Рисунок 6">
            <a:extLst>
              <a:ext uri="{FF2B5EF4-FFF2-40B4-BE49-F238E27FC236}">
                <a16:creationId xmlns:a16="http://schemas.microsoft.com/office/drawing/2014/main" id="{2342950A-1995-4E06-A0BF-8737A00D9029}"/>
              </a:ext>
            </a:extLst>
          </p:cNvPr>
          <p:cNvPicPr>
            <a:picLocks noChangeAspect="1"/>
          </p:cNvPicPr>
          <p:nvPr/>
        </p:nvPicPr>
        <p:blipFill rotWithShape="1">
          <a:blip r:embed="rId3"/>
          <a:srcRect t="3215" b="71079"/>
          <a:stretch/>
        </p:blipFill>
        <p:spPr>
          <a:xfrm>
            <a:off x="355621" y="1083733"/>
            <a:ext cx="6935168" cy="501996"/>
          </a:xfrm>
          <a:prstGeom prst="rect">
            <a:avLst/>
          </a:prstGeom>
        </p:spPr>
      </p:pic>
      <p:pic>
        <p:nvPicPr>
          <p:cNvPr id="8" name="Рисунок 7">
            <a:extLst>
              <a:ext uri="{FF2B5EF4-FFF2-40B4-BE49-F238E27FC236}">
                <a16:creationId xmlns:a16="http://schemas.microsoft.com/office/drawing/2014/main" id="{87BA8E98-D1C7-4763-B189-0A076BE62262}"/>
              </a:ext>
            </a:extLst>
          </p:cNvPr>
          <p:cNvPicPr>
            <a:picLocks noChangeAspect="1"/>
          </p:cNvPicPr>
          <p:nvPr/>
        </p:nvPicPr>
        <p:blipFill rotWithShape="1">
          <a:blip r:embed="rId3"/>
          <a:srcRect t="38811" b="35354"/>
          <a:stretch/>
        </p:blipFill>
        <p:spPr>
          <a:xfrm>
            <a:off x="448638" y="3455413"/>
            <a:ext cx="6935168" cy="504543"/>
          </a:xfrm>
          <a:prstGeom prst="rect">
            <a:avLst/>
          </a:prstGeom>
        </p:spPr>
      </p:pic>
      <p:pic>
        <p:nvPicPr>
          <p:cNvPr id="9" name="Рисунок 8">
            <a:extLst>
              <a:ext uri="{FF2B5EF4-FFF2-40B4-BE49-F238E27FC236}">
                <a16:creationId xmlns:a16="http://schemas.microsoft.com/office/drawing/2014/main" id="{A3A84A44-3F4C-4113-98CE-56FF7BCD99F5}"/>
              </a:ext>
            </a:extLst>
          </p:cNvPr>
          <p:cNvPicPr>
            <a:picLocks noChangeAspect="1"/>
          </p:cNvPicPr>
          <p:nvPr/>
        </p:nvPicPr>
        <p:blipFill rotWithShape="1">
          <a:blip r:embed="rId3"/>
          <a:srcRect t="75579"/>
          <a:stretch/>
        </p:blipFill>
        <p:spPr>
          <a:xfrm>
            <a:off x="415484" y="5274517"/>
            <a:ext cx="6935168" cy="476917"/>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64FF0E5-F959-4C15-8B29-E055B9AE9249}"/>
                  </a:ext>
                </a:extLst>
              </p:cNvPr>
              <p:cNvSpPr txBox="1"/>
              <p:nvPr/>
            </p:nvSpPr>
            <p:spPr>
              <a:xfrm>
                <a:off x="354051" y="1559493"/>
                <a:ext cx="569136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sz="2000" b="0" i="1" smtClean="0">
                          <a:solidFill>
                            <a:srgbClr val="7030A0"/>
                          </a:solidFill>
                          <a:latin typeface="Cambria Math" panose="02040503050406030204" pitchFamily="18" charset="0"/>
                        </a:rPr>
                        <m:t>Известно, что площадь листа формата А</m:t>
                      </m:r>
                      <m:r>
                        <a:rPr lang="ru-RU" sz="2000" b="0" i="1" smtClean="0">
                          <a:solidFill>
                            <a:srgbClr val="7030A0"/>
                          </a:solidFill>
                          <a:latin typeface="Cambria Math" panose="02040503050406030204" pitchFamily="18" charset="0"/>
                        </a:rPr>
                        <m:t>0</m:t>
                      </m:r>
                      <m:r>
                        <a:rPr lang="ru-RU" sz="2000" b="0" i="1" smtClean="0">
                          <a:solidFill>
                            <a:srgbClr val="7030A0"/>
                          </a:solidFill>
                          <a:latin typeface="Cambria Math" panose="02040503050406030204" pitchFamily="18" charset="0"/>
                        </a:rPr>
                        <m:t> −</m:t>
                      </m:r>
                      <m:r>
                        <a:rPr lang="ru-RU" sz="2000" b="0" i="1" smtClean="0">
                          <a:solidFill>
                            <a:srgbClr val="7030A0"/>
                          </a:solidFill>
                          <a:latin typeface="Cambria Math" panose="02040503050406030204" pitchFamily="18" charset="0"/>
                        </a:rPr>
                        <m:t>1</m:t>
                      </m:r>
                      <m:sSup>
                        <m:sSupPr>
                          <m:ctrlPr>
                            <a:rPr lang="ru-RU" sz="2000" b="0" i="1" smtClean="0">
                              <a:solidFill>
                                <a:srgbClr val="7030A0"/>
                              </a:solidFill>
                              <a:latin typeface="Cambria Math" panose="02040503050406030204" pitchFamily="18" charset="0"/>
                            </a:rPr>
                          </m:ctrlPr>
                        </m:sSupPr>
                        <m:e>
                          <m:r>
                            <a:rPr lang="ru-RU" sz="2000" b="0" i="1" smtClean="0">
                              <a:solidFill>
                                <a:srgbClr val="7030A0"/>
                              </a:solidFill>
                              <a:latin typeface="Cambria Math" panose="02040503050406030204" pitchFamily="18" charset="0"/>
                            </a:rPr>
                            <m:t>м</m:t>
                          </m:r>
                        </m:e>
                        <m:sup>
                          <m:r>
                            <a:rPr lang="ru-RU" sz="2000" b="0" i="1" smtClean="0">
                              <a:solidFill>
                                <a:srgbClr val="7030A0"/>
                              </a:solidFill>
                              <a:latin typeface="Cambria Math" panose="02040503050406030204" pitchFamily="18" charset="0"/>
                            </a:rPr>
                            <m:t>2</m:t>
                          </m:r>
                        </m:sup>
                      </m:sSup>
                    </m:oMath>
                  </m:oMathPara>
                </a14:m>
                <a:endParaRPr lang="ru-RU" dirty="0">
                  <a:solidFill>
                    <a:srgbClr val="7030A0"/>
                  </a:solidFill>
                </a:endParaRPr>
              </a:p>
            </p:txBody>
          </p:sp>
        </mc:Choice>
        <mc:Fallback xmlns="">
          <p:sp>
            <p:nvSpPr>
              <p:cNvPr id="10" name="TextBox 9">
                <a:extLst>
                  <a:ext uri="{FF2B5EF4-FFF2-40B4-BE49-F238E27FC236}">
                    <a16:creationId xmlns:a16="http://schemas.microsoft.com/office/drawing/2014/main" id="{664FF0E5-F959-4C15-8B29-E055B9AE9249}"/>
                  </a:ext>
                </a:extLst>
              </p:cNvPr>
              <p:cNvSpPr txBox="1">
                <a:spLocks noRot="1" noChangeAspect="1" noMove="1" noResize="1" noEditPoints="1" noAdjustHandles="1" noChangeArrowheads="1" noChangeShapeType="1" noTextEdit="1"/>
              </p:cNvSpPr>
              <p:nvPr/>
            </p:nvSpPr>
            <p:spPr>
              <a:xfrm>
                <a:off x="354051" y="1559493"/>
                <a:ext cx="5691366" cy="307777"/>
              </a:xfrm>
              <a:prstGeom prst="rect">
                <a:avLst/>
              </a:prstGeom>
              <a:blipFill>
                <a:blip r:embed="rId4"/>
                <a:stretch>
                  <a:fillRect l="-321" t="-2000" b="-36000"/>
                </a:stretch>
              </a:blipFill>
            </p:spPr>
            <p:txBody>
              <a:bodyPr/>
              <a:lstStyle/>
              <a:p>
                <a:r>
                  <a:rPr lang="ru-RU">
                    <a:noFill/>
                  </a:rPr>
                  <a:t> </a:t>
                </a:r>
              </a:p>
            </p:txBody>
          </p:sp>
        </mc:Fallback>
      </mc:AlternateContent>
      <p:pic>
        <p:nvPicPr>
          <p:cNvPr id="11" name="Рисунок 10">
            <a:extLst>
              <a:ext uri="{FF2B5EF4-FFF2-40B4-BE49-F238E27FC236}">
                <a16:creationId xmlns:a16="http://schemas.microsoft.com/office/drawing/2014/main" id="{086ABF79-5338-496E-B0E4-558B12015734}"/>
              </a:ext>
            </a:extLst>
          </p:cNvPr>
          <p:cNvPicPr>
            <a:picLocks noChangeAspect="1"/>
          </p:cNvPicPr>
          <p:nvPr/>
        </p:nvPicPr>
        <p:blipFill rotWithShape="1">
          <a:blip r:embed="rId5"/>
          <a:srcRect t="7227"/>
          <a:stretch/>
        </p:blipFill>
        <p:spPr>
          <a:xfrm>
            <a:off x="6063652" y="1357399"/>
            <a:ext cx="5772727" cy="942968"/>
          </a:xfrm>
          <a:prstGeom prst="rect">
            <a:avLst/>
          </a:prstGeom>
        </p:spPr>
      </p:pic>
      <p:sp>
        <p:nvSpPr>
          <p:cNvPr id="14" name="Прямоугольник 13">
            <a:extLst>
              <a:ext uri="{FF2B5EF4-FFF2-40B4-BE49-F238E27FC236}">
                <a16:creationId xmlns:a16="http://schemas.microsoft.com/office/drawing/2014/main" id="{911940DB-EC9F-4A3B-A351-ED25E1D3FD2A}"/>
              </a:ext>
            </a:extLst>
          </p:cNvPr>
          <p:cNvSpPr/>
          <p:nvPr/>
        </p:nvSpPr>
        <p:spPr>
          <a:xfrm>
            <a:off x="6146779" y="1800575"/>
            <a:ext cx="5689600" cy="276050"/>
          </a:xfrm>
          <a:prstGeom prst="rect">
            <a:avLst/>
          </a:prstGeom>
          <a:solidFill>
            <a:srgbClr val="FF00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a:extLst>
              <a:ext uri="{FF2B5EF4-FFF2-40B4-BE49-F238E27FC236}">
                <a16:creationId xmlns:a16="http://schemas.microsoft.com/office/drawing/2014/main" id="{77D6B421-72F8-4564-A271-20B745FEE737}"/>
              </a:ext>
            </a:extLst>
          </p:cNvPr>
          <p:cNvSpPr/>
          <p:nvPr/>
        </p:nvSpPr>
        <p:spPr>
          <a:xfrm>
            <a:off x="6096000" y="2066747"/>
            <a:ext cx="2447290" cy="232167"/>
          </a:xfrm>
          <a:prstGeom prst="rect">
            <a:avLst/>
          </a:prstGeom>
          <a:solidFill>
            <a:srgbClr val="FF00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29DFD25E-5842-4C6D-807B-B909964890E5}"/>
                  </a:ext>
                </a:extLst>
              </p:cNvPr>
              <p:cNvSpPr txBox="1"/>
              <p:nvPr/>
            </p:nvSpPr>
            <p:spPr>
              <a:xfrm>
                <a:off x="423368" y="2327668"/>
                <a:ext cx="2425599" cy="338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sz="2200" b="0" i="1" smtClean="0">
                          <a:solidFill>
                            <a:srgbClr val="7030A0"/>
                          </a:solidFill>
                          <a:latin typeface="Cambria Math" panose="02040503050406030204" pitchFamily="18" charset="0"/>
                        </a:rPr>
                        <m:t>А</m:t>
                      </m:r>
                      <m:r>
                        <a:rPr lang="ru-RU" sz="2200" i="1">
                          <a:solidFill>
                            <a:srgbClr val="7030A0"/>
                          </a:solidFill>
                          <a:latin typeface="Cambria Math" panose="02040503050406030204" pitchFamily="18" charset="0"/>
                        </a:rPr>
                        <m:t>1</m:t>
                      </m:r>
                      <m:r>
                        <a:rPr lang="ru-RU" sz="2200" i="1">
                          <a:solidFill>
                            <a:srgbClr val="7030A0"/>
                          </a:solidFill>
                          <a:latin typeface="Cambria Math" panose="02040503050406030204" pitchFamily="18" charset="0"/>
                        </a:rPr>
                        <m:t>=</m:t>
                      </m:r>
                      <m:r>
                        <a:rPr lang="en-US" sz="2200" i="1" smtClean="0">
                          <a:solidFill>
                            <a:srgbClr val="7030A0"/>
                          </a:solidFill>
                          <a:latin typeface="Cambria Math" panose="02040503050406030204" pitchFamily="18" charset="0"/>
                        </a:rPr>
                        <m:t>𝐴</m:t>
                      </m:r>
                      <m:r>
                        <a:rPr lang="ru-RU" sz="2200" b="0" i="1" smtClean="0">
                          <a:solidFill>
                            <a:srgbClr val="7030A0"/>
                          </a:solidFill>
                          <a:latin typeface="Cambria Math" panose="02040503050406030204" pitchFamily="18" charset="0"/>
                        </a:rPr>
                        <m:t>0</m:t>
                      </m:r>
                      <m:r>
                        <a:rPr lang="ru-RU" sz="2200" b="0" i="1" smtClean="0">
                          <a:solidFill>
                            <a:srgbClr val="7030A0"/>
                          </a:solidFill>
                          <a:latin typeface="Cambria Math" panose="02040503050406030204" pitchFamily="18" charset="0"/>
                        </a:rPr>
                        <m:t>:</m:t>
                      </m:r>
                      <m:r>
                        <a:rPr lang="ru-RU" sz="2200" b="0" i="1" smtClean="0">
                          <a:solidFill>
                            <a:srgbClr val="7030A0"/>
                          </a:solidFill>
                          <a:latin typeface="Cambria Math" panose="02040503050406030204" pitchFamily="18" charset="0"/>
                        </a:rPr>
                        <m:t>2</m:t>
                      </m:r>
                      <m:r>
                        <a:rPr lang="en-US" sz="2200" i="1">
                          <a:solidFill>
                            <a:srgbClr val="7030A0"/>
                          </a:solidFill>
                          <a:latin typeface="Cambria Math" panose="02040503050406030204" pitchFamily="18" charset="0"/>
                        </a:rPr>
                        <m:t>=</m:t>
                      </m:r>
                      <m:r>
                        <a:rPr lang="ru-RU" sz="2200" b="0" i="1" smtClean="0">
                          <a:solidFill>
                            <a:srgbClr val="7030A0"/>
                          </a:solidFill>
                          <a:latin typeface="Cambria Math" panose="02040503050406030204" pitchFamily="18" charset="0"/>
                        </a:rPr>
                        <m:t>0</m:t>
                      </m:r>
                      <m:r>
                        <a:rPr lang="ru-RU" sz="2200" b="0" i="1" smtClean="0">
                          <a:solidFill>
                            <a:srgbClr val="7030A0"/>
                          </a:solidFill>
                          <a:latin typeface="Cambria Math" panose="02040503050406030204" pitchFamily="18" charset="0"/>
                        </a:rPr>
                        <m:t>,</m:t>
                      </m:r>
                      <m:r>
                        <a:rPr lang="ru-RU" sz="2200" b="0" i="1" smtClean="0">
                          <a:solidFill>
                            <a:srgbClr val="7030A0"/>
                          </a:solidFill>
                          <a:latin typeface="Cambria Math" panose="02040503050406030204" pitchFamily="18" charset="0"/>
                        </a:rPr>
                        <m:t>5</m:t>
                      </m:r>
                      <m:sSup>
                        <m:sSupPr>
                          <m:ctrlPr>
                            <a:rPr lang="ru-RU" sz="2200" b="0" i="1" smtClean="0">
                              <a:solidFill>
                                <a:srgbClr val="7030A0"/>
                              </a:solidFill>
                              <a:latin typeface="Cambria Math" panose="02040503050406030204" pitchFamily="18" charset="0"/>
                            </a:rPr>
                          </m:ctrlPr>
                        </m:sSupPr>
                        <m:e>
                          <m:r>
                            <a:rPr lang="ru-RU" sz="2200" b="0" i="1" smtClean="0">
                              <a:solidFill>
                                <a:srgbClr val="7030A0"/>
                              </a:solidFill>
                              <a:latin typeface="Cambria Math" panose="02040503050406030204" pitchFamily="18" charset="0"/>
                            </a:rPr>
                            <m:t>м</m:t>
                          </m:r>
                        </m:e>
                        <m:sup>
                          <m:r>
                            <a:rPr lang="ru-RU" sz="2200" b="0" i="1" smtClean="0">
                              <a:solidFill>
                                <a:srgbClr val="7030A0"/>
                              </a:solidFill>
                              <a:latin typeface="Cambria Math" panose="02040503050406030204" pitchFamily="18" charset="0"/>
                            </a:rPr>
                            <m:t>2</m:t>
                          </m:r>
                        </m:sup>
                      </m:sSup>
                    </m:oMath>
                  </m:oMathPara>
                </a14:m>
                <a:endParaRPr lang="ru-RU" sz="2200" i="1" dirty="0">
                  <a:solidFill>
                    <a:srgbClr val="7030A0"/>
                  </a:solidFill>
                  <a:latin typeface="Cambria Math" panose="02040503050406030204" pitchFamily="18" charset="0"/>
                </a:endParaRPr>
              </a:p>
            </p:txBody>
          </p:sp>
        </mc:Choice>
        <mc:Fallback xmlns="">
          <p:sp>
            <p:nvSpPr>
              <p:cNvPr id="17" name="TextBox 16">
                <a:extLst>
                  <a:ext uri="{FF2B5EF4-FFF2-40B4-BE49-F238E27FC236}">
                    <a16:creationId xmlns:a16="http://schemas.microsoft.com/office/drawing/2014/main" id="{29DFD25E-5842-4C6D-807B-B909964890E5}"/>
                  </a:ext>
                </a:extLst>
              </p:cNvPr>
              <p:cNvSpPr txBox="1">
                <a:spLocks noRot="1" noChangeAspect="1" noMove="1" noResize="1" noEditPoints="1" noAdjustHandles="1" noChangeArrowheads="1" noChangeShapeType="1" noTextEdit="1"/>
              </p:cNvSpPr>
              <p:nvPr/>
            </p:nvSpPr>
            <p:spPr>
              <a:xfrm>
                <a:off x="423368" y="2327668"/>
                <a:ext cx="2425599" cy="338554"/>
              </a:xfrm>
              <a:prstGeom prst="rect">
                <a:avLst/>
              </a:prstGeom>
              <a:blipFill>
                <a:blip r:embed="rId6"/>
                <a:stretch>
                  <a:fillRect l="-2261" r="-1005" b="-10909"/>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8" name="Прямоугольник 17">
                <a:extLst>
                  <a:ext uri="{FF2B5EF4-FFF2-40B4-BE49-F238E27FC236}">
                    <a16:creationId xmlns:a16="http://schemas.microsoft.com/office/drawing/2014/main" id="{240EA7C1-5C5E-45B6-A08C-5C14249CDC06}"/>
                  </a:ext>
                </a:extLst>
              </p:cNvPr>
              <p:cNvSpPr/>
              <p:nvPr/>
            </p:nvSpPr>
            <p:spPr>
              <a:xfrm>
                <a:off x="419010" y="2697984"/>
                <a:ext cx="3600922" cy="7694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u-RU" sz="2200" i="1" smtClean="0">
                          <a:solidFill>
                            <a:srgbClr val="7030A0"/>
                          </a:solidFill>
                          <a:latin typeface="Cambria Math" panose="02040503050406030204" pitchFamily="18" charset="0"/>
                        </a:rPr>
                        <m:t>А</m:t>
                      </m:r>
                      <m:r>
                        <a:rPr lang="ru-RU" sz="2200" b="0" i="1" smtClean="0">
                          <a:solidFill>
                            <a:srgbClr val="7030A0"/>
                          </a:solidFill>
                          <a:latin typeface="Cambria Math" panose="02040503050406030204" pitchFamily="18" charset="0"/>
                        </a:rPr>
                        <m:t>1</m:t>
                      </m:r>
                      <m:r>
                        <a:rPr lang="ru-RU" sz="2200" i="1">
                          <a:solidFill>
                            <a:srgbClr val="7030A0"/>
                          </a:solidFill>
                          <a:latin typeface="Cambria Math" panose="02040503050406030204" pitchFamily="18" charset="0"/>
                        </a:rPr>
                        <m:t>=</m:t>
                      </m:r>
                      <m:f>
                        <m:fPr>
                          <m:ctrlPr>
                            <a:rPr lang="en-US" sz="2200" i="1" smtClean="0">
                              <a:solidFill>
                                <a:srgbClr val="7030A0"/>
                              </a:solidFill>
                              <a:latin typeface="Cambria Math" panose="02040503050406030204" pitchFamily="18" charset="0"/>
                            </a:rPr>
                          </m:ctrlPr>
                        </m:fPr>
                        <m:num>
                          <m:r>
                            <a:rPr lang="ru-RU" sz="2200" b="0" i="1" smtClean="0">
                              <a:solidFill>
                                <a:srgbClr val="7030A0"/>
                              </a:solidFill>
                              <a:latin typeface="Cambria Math" panose="02040503050406030204" pitchFamily="18" charset="0"/>
                            </a:rPr>
                            <m:t>10000</m:t>
                          </m:r>
                          <m:sSup>
                            <m:sSupPr>
                              <m:ctrlPr>
                                <a:rPr lang="ru-RU" sz="2200" b="0" i="1" smtClean="0">
                                  <a:solidFill>
                                    <a:srgbClr val="7030A0"/>
                                  </a:solidFill>
                                  <a:latin typeface="Cambria Math" panose="02040503050406030204" pitchFamily="18" charset="0"/>
                                </a:rPr>
                              </m:ctrlPr>
                            </m:sSupPr>
                            <m:e>
                              <m:r>
                                <a:rPr lang="ru-RU" sz="2200" b="0" i="1" smtClean="0">
                                  <a:solidFill>
                                    <a:srgbClr val="7030A0"/>
                                  </a:solidFill>
                                  <a:latin typeface="Cambria Math" panose="02040503050406030204" pitchFamily="18" charset="0"/>
                                </a:rPr>
                                <m:t>см</m:t>
                              </m:r>
                            </m:e>
                            <m:sup>
                              <m:r>
                                <a:rPr lang="ru-RU" sz="2200" b="0" i="1" smtClean="0">
                                  <a:solidFill>
                                    <a:srgbClr val="7030A0"/>
                                  </a:solidFill>
                                  <a:latin typeface="Cambria Math" panose="02040503050406030204" pitchFamily="18" charset="0"/>
                                </a:rPr>
                                <m:t>2</m:t>
                              </m:r>
                            </m:sup>
                          </m:sSup>
                        </m:num>
                        <m:den>
                          <m:r>
                            <a:rPr lang="ru-RU" sz="2200" b="0" i="1" smtClean="0">
                              <a:solidFill>
                                <a:srgbClr val="7030A0"/>
                              </a:solidFill>
                              <a:latin typeface="Cambria Math" panose="02040503050406030204" pitchFamily="18" charset="0"/>
                            </a:rPr>
                            <m:t>2</m:t>
                          </m:r>
                        </m:den>
                      </m:f>
                      <m:r>
                        <a:rPr lang="ru-RU" sz="2200" b="0" i="1" smtClean="0">
                          <a:solidFill>
                            <a:srgbClr val="7030A0"/>
                          </a:solidFill>
                          <a:latin typeface="Cambria Math" panose="02040503050406030204" pitchFamily="18" charset="0"/>
                        </a:rPr>
                        <m:t>=</m:t>
                      </m:r>
                      <m:r>
                        <a:rPr lang="ru-RU" sz="2200" i="1">
                          <a:solidFill>
                            <a:srgbClr val="7030A0"/>
                          </a:solidFill>
                          <a:latin typeface="Cambria Math" panose="02040503050406030204" pitchFamily="18" charset="0"/>
                        </a:rPr>
                        <m:t>5</m:t>
                      </m:r>
                      <m:r>
                        <a:rPr lang="ru-RU" sz="2200" b="0" i="1" smtClean="0">
                          <a:solidFill>
                            <a:srgbClr val="7030A0"/>
                          </a:solidFill>
                          <a:latin typeface="Cambria Math" panose="02040503050406030204" pitchFamily="18" charset="0"/>
                        </a:rPr>
                        <m:t>000</m:t>
                      </m:r>
                      <m:r>
                        <a:rPr lang="ru-RU" sz="2200" b="0" i="1" smtClean="0">
                          <a:solidFill>
                            <a:srgbClr val="7030A0"/>
                          </a:solidFill>
                          <a:latin typeface="Cambria Math" panose="02040503050406030204" pitchFamily="18" charset="0"/>
                        </a:rPr>
                        <m:t>с</m:t>
                      </m:r>
                      <m:sSup>
                        <m:sSupPr>
                          <m:ctrlPr>
                            <a:rPr lang="ru-RU" sz="2200" i="1">
                              <a:solidFill>
                                <a:srgbClr val="7030A0"/>
                              </a:solidFill>
                              <a:latin typeface="Cambria Math" panose="02040503050406030204" pitchFamily="18" charset="0"/>
                            </a:rPr>
                          </m:ctrlPr>
                        </m:sSupPr>
                        <m:e>
                          <m:r>
                            <a:rPr lang="ru-RU" sz="2200" i="1">
                              <a:solidFill>
                                <a:srgbClr val="7030A0"/>
                              </a:solidFill>
                              <a:latin typeface="Cambria Math" panose="02040503050406030204" pitchFamily="18" charset="0"/>
                            </a:rPr>
                            <m:t>м</m:t>
                          </m:r>
                        </m:e>
                        <m:sup>
                          <m:r>
                            <a:rPr lang="ru-RU" sz="2200" i="1">
                              <a:solidFill>
                                <a:srgbClr val="7030A0"/>
                              </a:solidFill>
                              <a:latin typeface="Cambria Math" panose="02040503050406030204" pitchFamily="18" charset="0"/>
                            </a:rPr>
                            <m:t>2</m:t>
                          </m:r>
                        </m:sup>
                      </m:sSup>
                    </m:oMath>
                  </m:oMathPara>
                </a14:m>
                <a:endParaRPr lang="ru-RU" sz="2200" i="1" dirty="0">
                  <a:solidFill>
                    <a:srgbClr val="7030A0"/>
                  </a:solidFill>
                  <a:latin typeface="Cambria Math" panose="02040503050406030204" pitchFamily="18" charset="0"/>
                </a:endParaRPr>
              </a:p>
            </p:txBody>
          </p:sp>
        </mc:Choice>
        <mc:Fallback xmlns="">
          <p:sp>
            <p:nvSpPr>
              <p:cNvPr id="18" name="Прямоугольник 17">
                <a:extLst>
                  <a:ext uri="{FF2B5EF4-FFF2-40B4-BE49-F238E27FC236}">
                    <a16:creationId xmlns:a16="http://schemas.microsoft.com/office/drawing/2014/main" id="{240EA7C1-5C5E-45B6-A08C-5C14249CDC06}"/>
                  </a:ext>
                </a:extLst>
              </p:cNvPr>
              <p:cNvSpPr>
                <a:spLocks noRot="1" noChangeAspect="1" noMove="1" noResize="1" noEditPoints="1" noAdjustHandles="1" noChangeArrowheads="1" noChangeShapeType="1" noTextEdit="1"/>
              </p:cNvSpPr>
              <p:nvPr/>
            </p:nvSpPr>
            <p:spPr>
              <a:xfrm>
                <a:off x="419010" y="2697984"/>
                <a:ext cx="3600922" cy="769441"/>
              </a:xfrm>
              <a:prstGeom prst="rect">
                <a:avLst/>
              </a:prstGeom>
              <a:blipFill>
                <a:blip r:embed="rId7"/>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9" name="Прямоугольник 18">
                <a:extLst>
                  <a:ext uri="{FF2B5EF4-FFF2-40B4-BE49-F238E27FC236}">
                    <a16:creationId xmlns:a16="http://schemas.microsoft.com/office/drawing/2014/main" id="{C37CF5DE-D9A9-4E82-AE0F-A3409CAEAD05}"/>
                  </a:ext>
                </a:extLst>
              </p:cNvPr>
              <p:cNvSpPr/>
              <p:nvPr/>
            </p:nvSpPr>
            <p:spPr>
              <a:xfrm>
                <a:off x="7319645" y="2552837"/>
                <a:ext cx="197361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u-RU" sz="2400" smtClean="0">
                          <a:latin typeface="Cambria Math" panose="02040503050406030204" pitchFamily="18" charset="0"/>
                        </a:rPr>
                        <m:t>Ответ:</m:t>
                      </m:r>
                      <m:r>
                        <a:rPr lang="ru-RU" sz="2400" b="1" i="0" smtClean="0">
                          <a:solidFill>
                            <a:srgbClr val="FF0000"/>
                          </a:solidFill>
                          <a:latin typeface="Cambria Math" panose="02040503050406030204" pitchFamily="18" charset="0"/>
                        </a:rPr>
                        <m:t>𝟓𝟎𝟎𝟎</m:t>
                      </m:r>
                    </m:oMath>
                  </m:oMathPara>
                </a14:m>
                <a:endParaRPr lang="ru-RU" sz="2400" b="1" dirty="0"/>
              </a:p>
            </p:txBody>
          </p:sp>
        </mc:Choice>
        <mc:Fallback xmlns="">
          <p:sp>
            <p:nvSpPr>
              <p:cNvPr id="19" name="Прямоугольник 18">
                <a:extLst>
                  <a:ext uri="{FF2B5EF4-FFF2-40B4-BE49-F238E27FC236}">
                    <a16:creationId xmlns:a16="http://schemas.microsoft.com/office/drawing/2014/main" id="{C37CF5DE-D9A9-4E82-AE0F-A3409CAEAD05}"/>
                  </a:ext>
                </a:extLst>
              </p:cNvPr>
              <p:cNvSpPr>
                <a:spLocks noRot="1" noChangeAspect="1" noMove="1" noResize="1" noEditPoints="1" noAdjustHandles="1" noChangeArrowheads="1" noChangeShapeType="1" noTextEdit="1"/>
              </p:cNvSpPr>
              <p:nvPr/>
            </p:nvSpPr>
            <p:spPr>
              <a:xfrm>
                <a:off x="7319645" y="2552837"/>
                <a:ext cx="1973617" cy="461665"/>
              </a:xfrm>
              <a:prstGeom prst="rect">
                <a:avLst/>
              </a:prstGeom>
              <a:blipFill>
                <a:blip r:embed="rId8"/>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0" name="Прямоугольник 19">
                <a:extLst>
                  <a:ext uri="{FF2B5EF4-FFF2-40B4-BE49-F238E27FC236}">
                    <a16:creationId xmlns:a16="http://schemas.microsoft.com/office/drawing/2014/main" id="{D72743DD-0CD0-4D1D-A8EC-3AAF096AE8F7}"/>
                  </a:ext>
                </a:extLst>
              </p:cNvPr>
              <p:cNvSpPr/>
              <p:nvPr/>
            </p:nvSpPr>
            <p:spPr>
              <a:xfrm>
                <a:off x="385586" y="3966459"/>
                <a:ext cx="2778774" cy="43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2200" i="1" smtClean="0">
                          <a:solidFill>
                            <a:srgbClr val="7030A0"/>
                          </a:solidFill>
                          <a:latin typeface="Cambria Math" panose="02040503050406030204" pitchFamily="18" charset="0"/>
                        </a:rPr>
                        <m:t>A</m:t>
                      </m:r>
                      <m:r>
                        <a:rPr lang="en-US" sz="2200" b="0" i="1" smtClean="0">
                          <a:solidFill>
                            <a:srgbClr val="7030A0"/>
                          </a:solidFill>
                          <a:latin typeface="Cambria Math" panose="02040503050406030204" pitchFamily="18" charset="0"/>
                        </a:rPr>
                        <m:t>0</m:t>
                      </m:r>
                      <m:r>
                        <a:rPr lang="ru-RU" sz="2200" i="1" smtClean="0">
                          <a:solidFill>
                            <a:srgbClr val="7030A0"/>
                          </a:solidFill>
                          <a:latin typeface="Cambria Math" panose="02040503050406030204" pitchFamily="18" charset="0"/>
                          <a:ea typeface="Cambria Math" panose="02040503050406030204" pitchFamily="18" charset="0"/>
                        </a:rPr>
                        <m:t>→</m:t>
                      </m:r>
                      <m:r>
                        <a:rPr lang="en-US" sz="2200" b="0" i="1" smtClean="0">
                          <a:solidFill>
                            <a:srgbClr val="7030A0"/>
                          </a:solidFill>
                          <a:latin typeface="Cambria Math" panose="02040503050406030204" pitchFamily="18" charset="0"/>
                          <a:ea typeface="Cambria Math" panose="02040503050406030204" pitchFamily="18" charset="0"/>
                        </a:rPr>
                        <m:t>𝐴</m:t>
                      </m:r>
                      <m:r>
                        <a:rPr lang="en-US" sz="2200" b="0" i="1" smtClean="0">
                          <a:solidFill>
                            <a:srgbClr val="7030A0"/>
                          </a:solidFill>
                          <a:latin typeface="Cambria Math" panose="02040503050406030204" pitchFamily="18" charset="0"/>
                          <a:ea typeface="Cambria Math" panose="02040503050406030204" pitchFamily="18" charset="0"/>
                        </a:rPr>
                        <m:t>1</m:t>
                      </m:r>
                      <m:r>
                        <a:rPr lang="en-US" sz="2200" b="0" i="1" smtClean="0">
                          <a:solidFill>
                            <a:srgbClr val="7030A0"/>
                          </a:solidFill>
                          <a:latin typeface="Cambria Math" panose="02040503050406030204" pitchFamily="18" charset="0"/>
                          <a:ea typeface="Cambria Math" panose="02040503050406030204" pitchFamily="18" charset="0"/>
                        </a:rPr>
                        <m:t>→</m:t>
                      </m:r>
                      <m:r>
                        <a:rPr lang="en-US" sz="2200" b="0" i="1" smtClean="0">
                          <a:solidFill>
                            <a:srgbClr val="7030A0"/>
                          </a:solidFill>
                          <a:latin typeface="Cambria Math" panose="02040503050406030204" pitchFamily="18" charset="0"/>
                          <a:ea typeface="Cambria Math" panose="02040503050406030204" pitchFamily="18" charset="0"/>
                        </a:rPr>
                        <m:t>𝐴</m:t>
                      </m:r>
                      <m:r>
                        <a:rPr lang="en-US" sz="2200" b="0" i="1" smtClean="0">
                          <a:solidFill>
                            <a:srgbClr val="7030A0"/>
                          </a:solidFill>
                          <a:latin typeface="Cambria Math" panose="02040503050406030204" pitchFamily="18" charset="0"/>
                          <a:ea typeface="Cambria Math" panose="02040503050406030204" pitchFamily="18" charset="0"/>
                        </a:rPr>
                        <m:t>2</m:t>
                      </m:r>
                      <m:r>
                        <a:rPr lang="en-US" sz="2200" b="0" i="1" smtClean="0">
                          <a:solidFill>
                            <a:srgbClr val="7030A0"/>
                          </a:solidFill>
                          <a:latin typeface="Cambria Math" panose="02040503050406030204" pitchFamily="18" charset="0"/>
                          <a:ea typeface="Cambria Math" panose="02040503050406030204" pitchFamily="18" charset="0"/>
                        </a:rPr>
                        <m:t>→</m:t>
                      </m:r>
                      <m:r>
                        <a:rPr lang="en-US" sz="2200" i="1" smtClean="0">
                          <a:solidFill>
                            <a:srgbClr val="7030A0"/>
                          </a:solidFill>
                          <a:latin typeface="Cambria Math" panose="02040503050406030204" pitchFamily="18" charset="0"/>
                          <a:ea typeface="Cambria Math" panose="02040503050406030204" pitchFamily="18" charset="0"/>
                        </a:rPr>
                        <m:t>𝐴</m:t>
                      </m:r>
                      <m:r>
                        <a:rPr lang="en-US" sz="2200" b="0" i="1" smtClean="0">
                          <a:solidFill>
                            <a:srgbClr val="7030A0"/>
                          </a:solidFill>
                          <a:latin typeface="Cambria Math" panose="02040503050406030204" pitchFamily="18" charset="0"/>
                          <a:ea typeface="Cambria Math" panose="02040503050406030204" pitchFamily="18" charset="0"/>
                        </a:rPr>
                        <m:t>3</m:t>
                      </m:r>
                    </m:oMath>
                  </m:oMathPara>
                </a14:m>
                <a:endParaRPr lang="ru-RU" sz="2200" dirty="0">
                  <a:solidFill>
                    <a:srgbClr val="7030A0"/>
                  </a:solidFill>
                </a:endParaRPr>
              </a:p>
            </p:txBody>
          </p:sp>
        </mc:Choice>
        <mc:Fallback xmlns="">
          <p:sp>
            <p:nvSpPr>
              <p:cNvPr id="20" name="Прямоугольник 19">
                <a:extLst>
                  <a:ext uri="{FF2B5EF4-FFF2-40B4-BE49-F238E27FC236}">
                    <a16:creationId xmlns:a16="http://schemas.microsoft.com/office/drawing/2014/main" id="{D72743DD-0CD0-4D1D-A8EC-3AAF096AE8F7}"/>
                  </a:ext>
                </a:extLst>
              </p:cNvPr>
              <p:cNvSpPr>
                <a:spLocks noRot="1" noChangeAspect="1" noMove="1" noResize="1" noEditPoints="1" noAdjustHandles="1" noChangeArrowheads="1" noChangeShapeType="1" noTextEdit="1"/>
              </p:cNvSpPr>
              <p:nvPr/>
            </p:nvSpPr>
            <p:spPr>
              <a:xfrm>
                <a:off x="385586" y="3966459"/>
                <a:ext cx="2778774" cy="430887"/>
              </a:xfrm>
              <a:prstGeom prst="rect">
                <a:avLst/>
              </a:prstGeom>
              <a:blipFill>
                <a:blip r:embed="rId9"/>
                <a:stretch>
                  <a:fillRect/>
                </a:stretch>
              </a:blipFill>
            </p:spPr>
            <p:txBody>
              <a:bodyPr/>
              <a:lstStyle/>
              <a:p>
                <a:r>
                  <a:rPr lang="ru-RU">
                    <a:noFill/>
                  </a:rPr>
                  <a:t> </a:t>
                </a:r>
              </a:p>
            </p:txBody>
          </p:sp>
        </mc:Fallback>
      </mc:AlternateContent>
      <p:sp>
        <p:nvSpPr>
          <p:cNvPr id="21" name="Овал 20">
            <a:extLst>
              <a:ext uri="{FF2B5EF4-FFF2-40B4-BE49-F238E27FC236}">
                <a16:creationId xmlns:a16="http://schemas.microsoft.com/office/drawing/2014/main" id="{867958FC-7717-4911-A4BC-328F4FB3E9AB}"/>
              </a:ext>
            </a:extLst>
          </p:cNvPr>
          <p:cNvSpPr/>
          <p:nvPr/>
        </p:nvSpPr>
        <p:spPr>
          <a:xfrm>
            <a:off x="919534" y="4073995"/>
            <a:ext cx="335754" cy="242117"/>
          </a:xfrm>
          <a:prstGeom prst="ellipse">
            <a:avLst/>
          </a:prstGeom>
          <a:noFill/>
          <a:ln w="28575"/>
        </p:spPr>
        <p:style>
          <a:lnRef idx="2">
            <a:schemeClr val="accent3"/>
          </a:lnRef>
          <a:fillRef idx="1">
            <a:schemeClr val="lt1"/>
          </a:fillRef>
          <a:effectRef idx="0">
            <a:schemeClr val="accent3"/>
          </a:effectRef>
          <a:fontRef idx="minor">
            <a:schemeClr val="dk1"/>
          </a:fontRef>
        </p:style>
        <p:txBody>
          <a:bodyPr rtlCol="0" anchor="ctr"/>
          <a:lstStyle/>
          <a:p>
            <a:pPr algn="ctr"/>
            <a:endParaRPr lang="ru-RU"/>
          </a:p>
        </p:txBody>
      </p:sp>
      <p:sp>
        <p:nvSpPr>
          <p:cNvPr id="22" name="Овал 21">
            <a:extLst>
              <a:ext uri="{FF2B5EF4-FFF2-40B4-BE49-F238E27FC236}">
                <a16:creationId xmlns:a16="http://schemas.microsoft.com/office/drawing/2014/main" id="{E7485457-2C88-4250-BA93-0525243FC0AF}"/>
              </a:ext>
            </a:extLst>
          </p:cNvPr>
          <p:cNvSpPr/>
          <p:nvPr/>
        </p:nvSpPr>
        <p:spPr>
          <a:xfrm>
            <a:off x="1636168" y="4064695"/>
            <a:ext cx="335754" cy="242117"/>
          </a:xfrm>
          <a:prstGeom prst="ellipse">
            <a:avLst/>
          </a:prstGeom>
          <a:noFill/>
          <a:ln w="28575"/>
        </p:spPr>
        <p:style>
          <a:lnRef idx="2">
            <a:schemeClr val="accent3"/>
          </a:lnRef>
          <a:fillRef idx="1">
            <a:schemeClr val="lt1"/>
          </a:fillRef>
          <a:effectRef idx="0">
            <a:schemeClr val="accent3"/>
          </a:effectRef>
          <a:fontRef idx="minor">
            <a:schemeClr val="dk1"/>
          </a:fontRef>
        </p:style>
        <p:txBody>
          <a:bodyPr rtlCol="0" anchor="ctr"/>
          <a:lstStyle/>
          <a:p>
            <a:pPr algn="ctr"/>
            <a:endParaRPr lang="ru-RU"/>
          </a:p>
        </p:txBody>
      </p:sp>
      <p:sp>
        <p:nvSpPr>
          <p:cNvPr id="23" name="Овал 22">
            <a:extLst>
              <a:ext uri="{FF2B5EF4-FFF2-40B4-BE49-F238E27FC236}">
                <a16:creationId xmlns:a16="http://schemas.microsoft.com/office/drawing/2014/main" id="{34443E4E-30D9-4864-91EC-7D201F84A112}"/>
              </a:ext>
            </a:extLst>
          </p:cNvPr>
          <p:cNvSpPr/>
          <p:nvPr/>
        </p:nvSpPr>
        <p:spPr>
          <a:xfrm>
            <a:off x="2291494" y="4073994"/>
            <a:ext cx="335754" cy="242117"/>
          </a:xfrm>
          <a:prstGeom prst="ellipse">
            <a:avLst/>
          </a:prstGeom>
          <a:noFill/>
          <a:ln w="28575"/>
        </p:spPr>
        <p:style>
          <a:lnRef idx="2">
            <a:schemeClr val="accent3"/>
          </a:lnRef>
          <a:fillRef idx="1">
            <a:schemeClr val="lt1"/>
          </a:fillRef>
          <a:effectRef idx="0">
            <a:schemeClr val="accent3"/>
          </a:effectRef>
          <a:fontRef idx="minor">
            <a:schemeClr val="dk1"/>
          </a:fontRef>
        </p:style>
        <p:txBody>
          <a:bodyPr rtlCol="0" anchor="ctr"/>
          <a:lstStyle/>
          <a:p>
            <a:pPr algn="ctr"/>
            <a:endParaRPr lang="ru-RU"/>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7881E185-9082-49C1-817B-FDB9EF3812F8}"/>
                  </a:ext>
                </a:extLst>
              </p:cNvPr>
              <p:cNvSpPr txBox="1"/>
              <p:nvPr/>
            </p:nvSpPr>
            <p:spPr>
              <a:xfrm>
                <a:off x="4954576" y="3981967"/>
                <a:ext cx="1042010" cy="34624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200" b="1" i="1" smtClean="0">
                          <a:solidFill>
                            <a:schemeClr val="accent4">
                              <a:lumMod val="60000"/>
                              <a:lumOff val="40000"/>
                            </a:schemeClr>
                          </a:solidFill>
                          <a:latin typeface="Cambria Math" panose="02040503050406030204" pitchFamily="18" charset="0"/>
                        </a:rPr>
                        <m:t>𝑵</m:t>
                      </m:r>
                      <m:r>
                        <a:rPr lang="ru-RU" sz="2200" b="1" i="1" smtClean="0">
                          <a:solidFill>
                            <a:schemeClr val="accent4">
                              <a:lumMod val="60000"/>
                              <a:lumOff val="40000"/>
                            </a:schemeClr>
                          </a:solidFill>
                          <a:latin typeface="Cambria Math" panose="02040503050406030204" pitchFamily="18" charset="0"/>
                        </a:rPr>
                        <m:t>=</m:t>
                      </m:r>
                      <m:sSup>
                        <m:sSupPr>
                          <m:ctrlPr>
                            <a:rPr lang="ru-RU" sz="2200" b="1" i="1" smtClean="0">
                              <a:solidFill>
                                <a:schemeClr val="accent4">
                                  <a:lumMod val="60000"/>
                                  <a:lumOff val="40000"/>
                                </a:schemeClr>
                              </a:solidFill>
                              <a:latin typeface="Cambria Math" panose="02040503050406030204" pitchFamily="18" charset="0"/>
                            </a:rPr>
                          </m:ctrlPr>
                        </m:sSupPr>
                        <m:e>
                          <m:r>
                            <a:rPr lang="ru-RU" sz="2200" b="1" i="1" smtClean="0">
                              <a:solidFill>
                                <a:schemeClr val="accent4">
                                  <a:lumMod val="60000"/>
                                  <a:lumOff val="40000"/>
                                </a:schemeClr>
                              </a:solidFill>
                              <a:latin typeface="Cambria Math" panose="02040503050406030204" pitchFamily="18" charset="0"/>
                            </a:rPr>
                            <m:t>𝟐</m:t>
                          </m:r>
                        </m:e>
                        <m:sup>
                          <m:r>
                            <a:rPr lang="en-US" sz="2200" b="1" i="1" smtClean="0">
                              <a:solidFill>
                                <a:schemeClr val="accent4">
                                  <a:lumMod val="60000"/>
                                  <a:lumOff val="40000"/>
                                </a:schemeClr>
                              </a:solidFill>
                              <a:latin typeface="Cambria Math" panose="02040503050406030204" pitchFamily="18" charset="0"/>
                            </a:rPr>
                            <m:t>𝟑</m:t>
                          </m:r>
                        </m:sup>
                      </m:sSup>
                    </m:oMath>
                  </m:oMathPara>
                </a14:m>
                <a:endParaRPr lang="ru-RU" sz="2200" b="1" dirty="0">
                  <a:solidFill>
                    <a:schemeClr val="accent3">
                      <a:lumMod val="75000"/>
                    </a:schemeClr>
                  </a:solidFill>
                </a:endParaRPr>
              </a:p>
            </p:txBody>
          </p:sp>
        </mc:Choice>
        <mc:Fallback xmlns="">
          <p:sp>
            <p:nvSpPr>
              <p:cNvPr id="24" name="TextBox 23">
                <a:extLst>
                  <a:ext uri="{FF2B5EF4-FFF2-40B4-BE49-F238E27FC236}">
                    <a16:creationId xmlns:a16="http://schemas.microsoft.com/office/drawing/2014/main" id="{7881E185-9082-49C1-817B-FDB9EF3812F8}"/>
                  </a:ext>
                </a:extLst>
              </p:cNvPr>
              <p:cNvSpPr txBox="1">
                <a:spLocks noRot="1" noChangeAspect="1" noMove="1" noResize="1" noEditPoints="1" noAdjustHandles="1" noChangeArrowheads="1" noChangeShapeType="1" noTextEdit="1"/>
              </p:cNvSpPr>
              <p:nvPr/>
            </p:nvSpPr>
            <p:spPr>
              <a:xfrm>
                <a:off x="4954576" y="3981967"/>
                <a:ext cx="1042010" cy="346249"/>
              </a:xfrm>
              <a:prstGeom prst="rect">
                <a:avLst/>
              </a:prstGeom>
              <a:blipFill>
                <a:blip r:embed="rId10"/>
                <a:stretch>
                  <a:fillRect l="-1170" b="-8772"/>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B69FCCD3-4622-4B3B-B32C-627E0E256F31}"/>
                  </a:ext>
                </a:extLst>
              </p:cNvPr>
              <p:cNvSpPr txBox="1"/>
              <p:nvPr/>
            </p:nvSpPr>
            <p:spPr>
              <a:xfrm>
                <a:off x="1255288" y="4254922"/>
                <a:ext cx="445635"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sz="1600" b="0" i="1" smtClean="0">
                          <a:latin typeface="Cambria Math" panose="02040503050406030204" pitchFamily="18" charset="0"/>
                        </a:rPr>
                        <m:t>2</m:t>
                      </m:r>
                      <m:r>
                        <a:rPr lang="ru-RU" sz="1600" b="0" i="1" smtClean="0">
                          <a:latin typeface="Cambria Math" panose="02040503050406030204" pitchFamily="18" charset="0"/>
                        </a:rPr>
                        <m:t>шт</m:t>
                      </m:r>
                    </m:oMath>
                  </m:oMathPara>
                </a14:m>
                <a:endParaRPr lang="ru-RU" dirty="0"/>
              </a:p>
            </p:txBody>
          </p:sp>
        </mc:Choice>
        <mc:Fallback xmlns="">
          <p:sp>
            <p:nvSpPr>
              <p:cNvPr id="25" name="TextBox 24">
                <a:extLst>
                  <a:ext uri="{FF2B5EF4-FFF2-40B4-BE49-F238E27FC236}">
                    <a16:creationId xmlns:a16="http://schemas.microsoft.com/office/drawing/2014/main" id="{B69FCCD3-4622-4B3B-B32C-627E0E256F31}"/>
                  </a:ext>
                </a:extLst>
              </p:cNvPr>
              <p:cNvSpPr txBox="1">
                <a:spLocks noRot="1" noChangeAspect="1" noMove="1" noResize="1" noEditPoints="1" noAdjustHandles="1" noChangeArrowheads="1" noChangeShapeType="1" noTextEdit="1"/>
              </p:cNvSpPr>
              <p:nvPr/>
            </p:nvSpPr>
            <p:spPr>
              <a:xfrm>
                <a:off x="1255288" y="4254922"/>
                <a:ext cx="445635" cy="246221"/>
              </a:xfrm>
              <a:prstGeom prst="rect">
                <a:avLst/>
              </a:prstGeom>
              <a:blipFill>
                <a:blip r:embed="rId11"/>
                <a:stretch>
                  <a:fillRect l="-9589" r="-6849" b="-7500"/>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C70B3CD2-9E26-4213-B2BD-AFCB3B573223}"/>
                  </a:ext>
                </a:extLst>
              </p:cNvPr>
              <p:cNvSpPr txBox="1"/>
              <p:nvPr/>
            </p:nvSpPr>
            <p:spPr>
              <a:xfrm>
                <a:off x="1868272" y="4293323"/>
                <a:ext cx="513435"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4</m:t>
                      </m:r>
                      <m:r>
                        <a:rPr lang="ru-RU" sz="1600" b="0" i="1" smtClean="0">
                          <a:latin typeface="Cambria Math" panose="02040503050406030204" pitchFamily="18" charset="0"/>
                        </a:rPr>
                        <m:t>шт</m:t>
                      </m:r>
                    </m:oMath>
                  </m:oMathPara>
                </a14:m>
                <a:endParaRPr lang="ru-RU" dirty="0"/>
              </a:p>
            </p:txBody>
          </p:sp>
        </mc:Choice>
        <mc:Fallback xmlns="">
          <p:sp>
            <p:nvSpPr>
              <p:cNvPr id="26" name="TextBox 25">
                <a:extLst>
                  <a:ext uri="{FF2B5EF4-FFF2-40B4-BE49-F238E27FC236}">
                    <a16:creationId xmlns:a16="http://schemas.microsoft.com/office/drawing/2014/main" id="{C70B3CD2-9E26-4213-B2BD-AFCB3B573223}"/>
                  </a:ext>
                </a:extLst>
              </p:cNvPr>
              <p:cNvSpPr txBox="1">
                <a:spLocks noRot="1" noChangeAspect="1" noMove="1" noResize="1" noEditPoints="1" noAdjustHandles="1" noChangeArrowheads="1" noChangeShapeType="1" noTextEdit="1"/>
              </p:cNvSpPr>
              <p:nvPr/>
            </p:nvSpPr>
            <p:spPr>
              <a:xfrm>
                <a:off x="1868272" y="4293323"/>
                <a:ext cx="513435" cy="246221"/>
              </a:xfrm>
              <a:prstGeom prst="rect">
                <a:avLst/>
              </a:prstGeom>
              <a:blipFill>
                <a:blip r:embed="rId12"/>
                <a:stretch>
                  <a:fillRect b="-7317"/>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7B61486A-8035-45AD-AA27-33B0BAEFDA43}"/>
                  </a:ext>
                </a:extLst>
              </p:cNvPr>
              <p:cNvSpPr txBox="1"/>
              <p:nvPr/>
            </p:nvSpPr>
            <p:spPr>
              <a:xfrm>
                <a:off x="2624752" y="4238185"/>
                <a:ext cx="445635"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8</m:t>
                      </m:r>
                      <m:r>
                        <a:rPr lang="ru-RU" sz="1600" b="0" i="1" smtClean="0">
                          <a:latin typeface="Cambria Math" panose="02040503050406030204" pitchFamily="18" charset="0"/>
                        </a:rPr>
                        <m:t>шт</m:t>
                      </m:r>
                    </m:oMath>
                  </m:oMathPara>
                </a14:m>
                <a:endParaRPr lang="ru-RU" dirty="0"/>
              </a:p>
            </p:txBody>
          </p:sp>
        </mc:Choice>
        <mc:Fallback xmlns="">
          <p:sp>
            <p:nvSpPr>
              <p:cNvPr id="27" name="TextBox 26">
                <a:extLst>
                  <a:ext uri="{FF2B5EF4-FFF2-40B4-BE49-F238E27FC236}">
                    <a16:creationId xmlns:a16="http://schemas.microsoft.com/office/drawing/2014/main" id="{7B61486A-8035-45AD-AA27-33B0BAEFDA43}"/>
                  </a:ext>
                </a:extLst>
              </p:cNvPr>
              <p:cNvSpPr txBox="1">
                <a:spLocks noRot="1" noChangeAspect="1" noMove="1" noResize="1" noEditPoints="1" noAdjustHandles="1" noChangeArrowheads="1" noChangeShapeType="1" noTextEdit="1"/>
              </p:cNvSpPr>
              <p:nvPr/>
            </p:nvSpPr>
            <p:spPr>
              <a:xfrm>
                <a:off x="2624752" y="4238185"/>
                <a:ext cx="445635" cy="246221"/>
              </a:xfrm>
              <a:prstGeom prst="rect">
                <a:avLst/>
              </a:prstGeom>
              <a:blipFill>
                <a:blip r:embed="rId13"/>
                <a:stretch>
                  <a:fillRect l="-9589" r="-2740" b="-7317"/>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AAB01E95-BFF6-4747-825E-83CA5E929914}"/>
                  </a:ext>
                </a:extLst>
              </p:cNvPr>
              <p:cNvSpPr txBox="1"/>
              <p:nvPr/>
            </p:nvSpPr>
            <p:spPr>
              <a:xfrm>
                <a:off x="326565" y="4545096"/>
                <a:ext cx="5390835" cy="6360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sz="2200" b="0" i="1" smtClean="0">
                          <a:solidFill>
                            <a:srgbClr val="7030A0"/>
                          </a:solidFill>
                          <a:latin typeface="Cambria Math" panose="02040503050406030204" pitchFamily="18" charset="0"/>
                        </a:rPr>
                        <m:t>А</m:t>
                      </m:r>
                      <m:r>
                        <a:rPr lang="en-US" sz="2200" b="0" i="1" smtClean="0">
                          <a:solidFill>
                            <a:srgbClr val="7030A0"/>
                          </a:solidFill>
                          <a:latin typeface="Cambria Math" panose="02040503050406030204" pitchFamily="18" charset="0"/>
                        </a:rPr>
                        <m:t>3</m:t>
                      </m:r>
                      <m:r>
                        <a:rPr lang="ru-RU" sz="2200" i="1">
                          <a:solidFill>
                            <a:srgbClr val="7030A0"/>
                          </a:solidFill>
                          <a:latin typeface="Cambria Math" panose="02040503050406030204" pitchFamily="18" charset="0"/>
                        </a:rPr>
                        <m:t>=</m:t>
                      </m:r>
                      <m:r>
                        <a:rPr lang="en-US" sz="2200" i="1" smtClean="0">
                          <a:solidFill>
                            <a:srgbClr val="7030A0"/>
                          </a:solidFill>
                          <a:latin typeface="Cambria Math" panose="02040503050406030204" pitchFamily="18" charset="0"/>
                        </a:rPr>
                        <m:t>𝐴</m:t>
                      </m:r>
                      <m:r>
                        <a:rPr lang="ru-RU" sz="2200" b="0" i="1" smtClean="0">
                          <a:solidFill>
                            <a:srgbClr val="7030A0"/>
                          </a:solidFill>
                          <a:latin typeface="Cambria Math" panose="02040503050406030204" pitchFamily="18" charset="0"/>
                        </a:rPr>
                        <m:t>0</m:t>
                      </m:r>
                      <m:r>
                        <a:rPr lang="ru-RU" sz="2200" b="0" i="1" smtClean="0">
                          <a:solidFill>
                            <a:srgbClr val="7030A0"/>
                          </a:solidFill>
                          <a:latin typeface="Cambria Math" panose="02040503050406030204" pitchFamily="18" charset="0"/>
                        </a:rPr>
                        <m:t>:</m:t>
                      </m:r>
                      <m:r>
                        <a:rPr lang="en-US" sz="2200" b="0" i="1" smtClean="0">
                          <a:solidFill>
                            <a:srgbClr val="7030A0"/>
                          </a:solidFill>
                          <a:latin typeface="Cambria Math" panose="02040503050406030204" pitchFamily="18" charset="0"/>
                        </a:rPr>
                        <m:t>8</m:t>
                      </m:r>
                      <m:r>
                        <a:rPr lang="en-US" sz="2200" i="1">
                          <a:solidFill>
                            <a:srgbClr val="7030A0"/>
                          </a:solidFill>
                          <a:latin typeface="Cambria Math" panose="02040503050406030204" pitchFamily="18" charset="0"/>
                        </a:rPr>
                        <m:t>=</m:t>
                      </m:r>
                      <m:f>
                        <m:fPr>
                          <m:ctrlPr>
                            <a:rPr lang="en-US" sz="2200" i="1" smtClean="0">
                              <a:solidFill>
                                <a:srgbClr val="7030A0"/>
                              </a:solidFill>
                              <a:latin typeface="Cambria Math" panose="02040503050406030204" pitchFamily="18" charset="0"/>
                            </a:rPr>
                          </m:ctrlPr>
                        </m:fPr>
                        <m:num>
                          <m:r>
                            <a:rPr lang="en-US" sz="2200" b="0" i="1" smtClean="0">
                              <a:solidFill>
                                <a:srgbClr val="7030A0"/>
                              </a:solidFill>
                              <a:latin typeface="Cambria Math" panose="02040503050406030204" pitchFamily="18" charset="0"/>
                            </a:rPr>
                            <m:t>1</m:t>
                          </m:r>
                        </m:num>
                        <m:den>
                          <m:r>
                            <a:rPr lang="en-US" sz="2200" b="0" i="1" smtClean="0">
                              <a:solidFill>
                                <a:srgbClr val="7030A0"/>
                              </a:solidFill>
                              <a:latin typeface="Cambria Math" panose="02040503050406030204" pitchFamily="18" charset="0"/>
                            </a:rPr>
                            <m:t>8</m:t>
                          </m:r>
                        </m:den>
                      </m:f>
                      <m:sSup>
                        <m:sSupPr>
                          <m:ctrlPr>
                            <a:rPr lang="en-US" sz="2200" i="1" smtClean="0">
                              <a:solidFill>
                                <a:srgbClr val="7030A0"/>
                              </a:solidFill>
                              <a:latin typeface="Cambria Math" panose="02040503050406030204" pitchFamily="18" charset="0"/>
                            </a:rPr>
                          </m:ctrlPr>
                        </m:sSupPr>
                        <m:e>
                          <m:r>
                            <a:rPr lang="ru-RU" sz="2200" b="0" i="1" smtClean="0">
                              <a:solidFill>
                                <a:srgbClr val="7030A0"/>
                              </a:solidFill>
                              <a:latin typeface="Cambria Math" panose="02040503050406030204" pitchFamily="18" charset="0"/>
                            </a:rPr>
                            <m:t>м</m:t>
                          </m:r>
                        </m:e>
                        <m:sup>
                          <m:r>
                            <a:rPr lang="ru-RU" sz="2200" b="0" i="1" smtClean="0">
                              <a:solidFill>
                                <a:srgbClr val="7030A0"/>
                              </a:solidFill>
                              <a:latin typeface="Cambria Math" panose="02040503050406030204" pitchFamily="18" charset="0"/>
                            </a:rPr>
                            <m:t>2</m:t>
                          </m:r>
                        </m:sup>
                      </m:sSup>
                      <m:r>
                        <a:rPr lang="en-US" sz="2200" b="0" i="1" smtClean="0">
                          <a:solidFill>
                            <a:srgbClr val="7030A0"/>
                          </a:solidFill>
                          <a:latin typeface="Cambria Math" panose="02040503050406030204" pitchFamily="18" charset="0"/>
                        </a:rPr>
                        <m:t>=</m:t>
                      </m:r>
                      <m:f>
                        <m:fPr>
                          <m:ctrlPr>
                            <a:rPr lang="en-US" sz="2200" b="0" i="1" smtClean="0">
                              <a:solidFill>
                                <a:srgbClr val="7030A0"/>
                              </a:solidFill>
                              <a:latin typeface="Cambria Math" panose="02040503050406030204" pitchFamily="18" charset="0"/>
                            </a:rPr>
                          </m:ctrlPr>
                        </m:fPr>
                        <m:num>
                          <m:r>
                            <a:rPr lang="ru-RU" sz="2200" b="0" i="1" smtClean="0">
                              <a:solidFill>
                                <a:srgbClr val="7030A0"/>
                              </a:solidFill>
                              <a:latin typeface="Cambria Math" panose="02040503050406030204" pitchFamily="18" charset="0"/>
                            </a:rPr>
                            <m:t>10000</m:t>
                          </m:r>
                        </m:num>
                        <m:den>
                          <m:r>
                            <a:rPr lang="ru-RU" sz="2200" b="0" i="1" smtClean="0">
                              <a:solidFill>
                                <a:srgbClr val="7030A0"/>
                              </a:solidFill>
                              <a:latin typeface="Cambria Math" panose="02040503050406030204" pitchFamily="18" charset="0"/>
                            </a:rPr>
                            <m:t>8</m:t>
                          </m:r>
                        </m:den>
                      </m:f>
                      <m:r>
                        <a:rPr lang="ru-RU" sz="2200" b="0" i="1" smtClean="0">
                          <a:solidFill>
                            <a:srgbClr val="7030A0"/>
                          </a:solidFill>
                          <a:latin typeface="Cambria Math" panose="02040503050406030204" pitchFamily="18" charset="0"/>
                        </a:rPr>
                        <m:t>с</m:t>
                      </m:r>
                      <m:sSup>
                        <m:sSupPr>
                          <m:ctrlPr>
                            <a:rPr lang="ru-RU" sz="2200" b="0" i="1" smtClean="0">
                              <a:solidFill>
                                <a:srgbClr val="7030A0"/>
                              </a:solidFill>
                              <a:latin typeface="Cambria Math" panose="02040503050406030204" pitchFamily="18" charset="0"/>
                            </a:rPr>
                          </m:ctrlPr>
                        </m:sSupPr>
                        <m:e>
                          <m:r>
                            <a:rPr lang="ru-RU" sz="2200" b="0" i="1" smtClean="0">
                              <a:solidFill>
                                <a:srgbClr val="7030A0"/>
                              </a:solidFill>
                              <a:latin typeface="Cambria Math" panose="02040503050406030204" pitchFamily="18" charset="0"/>
                            </a:rPr>
                            <m:t>м</m:t>
                          </m:r>
                        </m:e>
                        <m:sup>
                          <m:r>
                            <a:rPr lang="ru-RU" sz="2200" b="0" i="1" smtClean="0">
                              <a:solidFill>
                                <a:srgbClr val="7030A0"/>
                              </a:solidFill>
                              <a:latin typeface="Cambria Math" panose="02040503050406030204" pitchFamily="18" charset="0"/>
                            </a:rPr>
                            <m:t>2</m:t>
                          </m:r>
                        </m:sup>
                      </m:sSup>
                      <m:r>
                        <a:rPr lang="ru-RU" sz="2200" b="0" i="1" smtClean="0">
                          <a:solidFill>
                            <a:srgbClr val="7030A0"/>
                          </a:solidFill>
                          <a:latin typeface="Cambria Math" panose="02040503050406030204" pitchFamily="18" charset="0"/>
                        </a:rPr>
                        <m:t>=</m:t>
                      </m:r>
                      <m:r>
                        <a:rPr lang="ru-RU" sz="2200" b="0" i="1" smtClean="0">
                          <a:solidFill>
                            <a:srgbClr val="7030A0"/>
                          </a:solidFill>
                          <a:latin typeface="Cambria Math" panose="02040503050406030204" pitchFamily="18" charset="0"/>
                        </a:rPr>
                        <m:t>1250</m:t>
                      </m:r>
                      <m:r>
                        <a:rPr lang="ru-RU" sz="2200" b="0" i="1" smtClean="0">
                          <a:solidFill>
                            <a:srgbClr val="7030A0"/>
                          </a:solidFill>
                          <a:latin typeface="Cambria Math" panose="02040503050406030204" pitchFamily="18" charset="0"/>
                        </a:rPr>
                        <m:t> </m:t>
                      </m:r>
                      <m:sSup>
                        <m:sSupPr>
                          <m:ctrlPr>
                            <a:rPr lang="ru-RU" sz="2200" b="0" i="1" smtClean="0">
                              <a:solidFill>
                                <a:srgbClr val="7030A0"/>
                              </a:solidFill>
                              <a:latin typeface="Cambria Math" panose="02040503050406030204" pitchFamily="18" charset="0"/>
                            </a:rPr>
                          </m:ctrlPr>
                        </m:sSupPr>
                        <m:e>
                          <m:r>
                            <a:rPr lang="ru-RU" sz="2200" b="0" i="1" smtClean="0">
                              <a:solidFill>
                                <a:srgbClr val="7030A0"/>
                              </a:solidFill>
                              <a:latin typeface="Cambria Math" panose="02040503050406030204" pitchFamily="18" charset="0"/>
                            </a:rPr>
                            <m:t>см</m:t>
                          </m:r>
                        </m:e>
                        <m:sup>
                          <m:r>
                            <a:rPr lang="ru-RU" sz="2200" b="0" i="1" smtClean="0">
                              <a:solidFill>
                                <a:srgbClr val="7030A0"/>
                              </a:solidFill>
                              <a:latin typeface="Cambria Math" panose="02040503050406030204" pitchFamily="18" charset="0"/>
                            </a:rPr>
                            <m:t>2</m:t>
                          </m:r>
                        </m:sup>
                      </m:sSup>
                    </m:oMath>
                  </m:oMathPara>
                </a14:m>
                <a:endParaRPr lang="ru-RU" sz="2200" i="1" dirty="0">
                  <a:solidFill>
                    <a:srgbClr val="7030A0"/>
                  </a:solidFill>
                  <a:latin typeface="Cambria Math" panose="02040503050406030204" pitchFamily="18" charset="0"/>
                </a:endParaRPr>
              </a:p>
            </p:txBody>
          </p:sp>
        </mc:Choice>
        <mc:Fallback xmlns="">
          <p:sp>
            <p:nvSpPr>
              <p:cNvPr id="28" name="TextBox 27">
                <a:extLst>
                  <a:ext uri="{FF2B5EF4-FFF2-40B4-BE49-F238E27FC236}">
                    <a16:creationId xmlns:a16="http://schemas.microsoft.com/office/drawing/2014/main" id="{AAB01E95-BFF6-4747-825E-83CA5E929914}"/>
                  </a:ext>
                </a:extLst>
              </p:cNvPr>
              <p:cNvSpPr txBox="1">
                <a:spLocks noRot="1" noChangeAspect="1" noMove="1" noResize="1" noEditPoints="1" noAdjustHandles="1" noChangeArrowheads="1" noChangeShapeType="1" noTextEdit="1"/>
              </p:cNvSpPr>
              <p:nvPr/>
            </p:nvSpPr>
            <p:spPr>
              <a:xfrm>
                <a:off x="326565" y="4545096"/>
                <a:ext cx="5390835" cy="636008"/>
              </a:xfrm>
              <a:prstGeom prst="rect">
                <a:avLst/>
              </a:prstGeom>
              <a:blipFill>
                <a:blip r:embed="rId14"/>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9" name="Прямоугольник 28">
                <a:extLst>
                  <a:ext uri="{FF2B5EF4-FFF2-40B4-BE49-F238E27FC236}">
                    <a16:creationId xmlns:a16="http://schemas.microsoft.com/office/drawing/2014/main" id="{B56DE992-5987-4203-8DFB-22B68DCC249D}"/>
                  </a:ext>
                </a:extLst>
              </p:cNvPr>
              <p:cNvSpPr/>
              <p:nvPr/>
            </p:nvSpPr>
            <p:spPr>
              <a:xfrm>
                <a:off x="7319645" y="4253573"/>
                <a:ext cx="197361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u-RU" sz="2400" smtClean="0">
                          <a:latin typeface="Cambria Math" panose="02040503050406030204" pitchFamily="18" charset="0"/>
                        </a:rPr>
                        <m:t>Ответ:</m:t>
                      </m:r>
                      <m:r>
                        <a:rPr lang="ru-RU" sz="2400" b="1" i="0" smtClean="0">
                          <a:solidFill>
                            <a:srgbClr val="FF0000"/>
                          </a:solidFill>
                          <a:latin typeface="Cambria Math" panose="02040503050406030204" pitchFamily="18" charset="0"/>
                        </a:rPr>
                        <m:t>𝟏𝟐𝟓𝟎</m:t>
                      </m:r>
                    </m:oMath>
                  </m:oMathPara>
                </a14:m>
                <a:endParaRPr lang="ru-RU" sz="2400" b="1" dirty="0"/>
              </a:p>
            </p:txBody>
          </p:sp>
        </mc:Choice>
        <mc:Fallback xmlns="">
          <p:sp>
            <p:nvSpPr>
              <p:cNvPr id="29" name="Прямоугольник 28">
                <a:extLst>
                  <a:ext uri="{FF2B5EF4-FFF2-40B4-BE49-F238E27FC236}">
                    <a16:creationId xmlns:a16="http://schemas.microsoft.com/office/drawing/2014/main" id="{B56DE992-5987-4203-8DFB-22B68DCC249D}"/>
                  </a:ext>
                </a:extLst>
              </p:cNvPr>
              <p:cNvSpPr>
                <a:spLocks noRot="1" noChangeAspect="1" noMove="1" noResize="1" noEditPoints="1" noAdjustHandles="1" noChangeArrowheads="1" noChangeShapeType="1" noTextEdit="1"/>
              </p:cNvSpPr>
              <p:nvPr/>
            </p:nvSpPr>
            <p:spPr>
              <a:xfrm>
                <a:off x="7319645" y="4253573"/>
                <a:ext cx="1973617" cy="461665"/>
              </a:xfrm>
              <a:prstGeom prst="rect">
                <a:avLst/>
              </a:prstGeom>
              <a:blipFill>
                <a:blip r:embed="rId15"/>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0" name="Прямоугольник 29">
                <a:extLst>
                  <a:ext uri="{FF2B5EF4-FFF2-40B4-BE49-F238E27FC236}">
                    <a16:creationId xmlns:a16="http://schemas.microsoft.com/office/drawing/2014/main" id="{3BBC7931-DB97-40C9-8820-1479CB7B15CC}"/>
                  </a:ext>
                </a:extLst>
              </p:cNvPr>
              <p:cNvSpPr/>
              <p:nvPr/>
            </p:nvSpPr>
            <p:spPr>
              <a:xfrm>
                <a:off x="354051" y="5687916"/>
                <a:ext cx="4074577" cy="43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2200" i="1">
                              <a:solidFill>
                                <a:srgbClr val="7030A0"/>
                              </a:solidFill>
                              <a:latin typeface="Cambria Math" panose="02040503050406030204" pitchFamily="18" charset="0"/>
                            </a:rPr>
                          </m:ctrlPr>
                        </m:sSubPr>
                        <m:e>
                          <m:r>
                            <a:rPr lang="en-US" sz="2200" i="1">
                              <a:solidFill>
                                <a:srgbClr val="7030A0"/>
                              </a:solidFill>
                              <a:latin typeface="Cambria Math" panose="02040503050406030204" pitchFamily="18" charset="0"/>
                            </a:rPr>
                            <m:t>𝐴</m:t>
                          </m:r>
                        </m:e>
                        <m:sub>
                          <m:r>
                            <a:rPr lang="en-US" sz="2200" i="1">
                              <a:solidFill>
                                <a:srgbClr val="7030A0"/>
                              </a:solidFill>
                              <a:latin typeface="Cambria Math" panose="02040503050406030204" pitchFamily="18" charset="0"/>
                            </a:rPr>
                            <m:t>0</m:t>
                          </m:r>
                        </m:sub>
                      </m:sSub>
                      <m:r>
                        <a:rPr lang="ru-RU" sz="2200" i="1">
                          <a:solidFill>
                            <a:srgbClr val="7030A0"/>
                          </a:solidFill>
                          <a:latin typeface="Cambria Math" panose="02040503050406030204" pitchFamily="18" charset="0"/>
                          <a:ea typeface="Cambria Math" panose="02040503050406030204" pitchFamily="18" charset="0"/>
                        </a:rPr>
                        <m:t>→</m:t>
                      </m:r>
                      <m:sSub>
                        <m:sSubPr>
                          <m:ctrlPr>
                            <a:rPr lang="ru-RU" sz="2200" i="1">
                              <a:solidFill>
                                <a:srgbClr val="7030A0"/>
                              </a:solidFill>
                              <a:latin typeface="Cambria Math" panose="02040503050406030204" pitchFamily="18" charset="0"/>
                              <a:ea typeface="Cambria Math" panose="02040503050406030204" pitchFamily="18" charset="0"/>
                            </a:rPr>
                          </m:ctrlPr>
                        </m:sSubPr>
                        <m:e>
                          <m:r>
                            <a:rPr lang="en-US" sz="2200" i="1">
                              <a:solidFill>
                                <a:srgbClr val="7030A0"/>
                              </a:solidFill>
                              <a:latin typeface="Cambria Math" panose="02040503050406030204" pitchFamily="18" charset="0"/>
                              <a:ea typeface="Cambria Math" panose="02040503050406030204" pitchFamily="18" charset="0"/>
                            </a:rPr>
                            <m:t>𝐴</m:t>
                          </m:r>
                        </m:e>
                        <m:sub>
                          <m:r>
                            <a:rPr lang="en-US" sz="2200" i="1">
                              <a:solidFill>
                                <a:srgbClr val="7030A0"/>
                              </a:solidFill>
                              <a:latin typeface="Cambria Math" panose="02040503050406030204" pitchFamily="18" charset="0"/>
                              <a:ea typeface="Cambria Math" panose="02040503050406030204" pitchFamily="18" charset="0"/>
                            </a:rPr>
                            <m:t>1</m:t>
                          </m:r>
                        </m:sub>
                      </m:sSub>
                      <m:r>
                        <a:rPr lang="ru-RU" sz="2200" i="1">
                          <a:solidFill>
                            <a:srgbClr val="7030A0"/>
                          </a:solidFill>
                          <a:latin typeface="Cambria Math" panose="02040503050406030204" pitchFamily="18" charset="0"/>
                          <a:ea typeface="Cambria Math" panose="02040503050406030204" pitchFamily="18" charset="0"/>
                        </a:rPr>
                        <m:t>→</m:t>
                      </m:r>
                      <m:sSub>
                        <m:sSubPr>
                          <m:ctrlPr>
                            <a:rPr lang="ru-RU" sz="2200" i="1">
                              <a:solidFill>
                                <a:srgbClr val="7030A0"/>
                              </a:solidFill>
                              <a:latin typeface="Cambria Math" panose="02040503050406030204" pitchFamily="18" charset="0"/>
                              <a:ea typeface="Cambria Math" panose="02040503050406030204" pitchFamily="18" charset="0"/>
                            </a:rPr>
                          </m:ctrlPr>
                        </m:sSubPr>
                        <m:e>
                          <m:r>
                            <a:rPr lang="en-US" sz="2200" i="1">
                              <a:solidFill>
                                <a:srgbClr val="7030A0"/>
                              </a:solidFill>
                              <a:latin typeface="Cambria Math" panose="02040503050406030204" pitchFamily="18" charset="0"/>
                              <a:ea typeface="Cambria Math" panose="02040503050406030204" pitchFamily="18" charset="0"/>
                            </a:rPr>
                            <m:t>𝐴</m:t>
                          </m:r>
                        </m:e>
                        <m:sub>
                          <m:r>
                            <a:rPr lang="en-US" sz="2200" i="1">
                              <a:solidFill>
                                <a:srgbClr val="7030A0"/>
                              </a:solidFill>
                              <a:latin typeface="Cambria Math" panose="02040503050406030204" pitchFamily="18" charset="0"/>
                              <a:ea typeface="Cambria Math" panose="02040503050406030204" pitchFamily="18" charset="0"/>
                            </a:rPr>
                            <m:t>2</m:t>
                          </m:r>
                        </m:sub>
                      </m:sSub>
                      <m:r>
                        <a:rPr lang="ru-RU" sz="2200" i="1">
                          <a:solidFill>
                            <a:srgbClr val="7030A0"/>
                          </a:solidFill>
                          <a:latin typeface="Cambria Math" panose="02040503050406030204" pitchFamily="18" charset="0"/>
                          <a:ea typeface="Cambria Math" panose="02040503050406030204" pitchFamily="18" charset="0"/>
                        </a:rPr>
                        <m:t>→</m:t>
                      </m:r>
                      <m:sSub>
                        <m:sSubPr>
                          <m:ctrlPr>
                            <a:rPr lang="ru-RU" sz="2200" i="1">
                              <a:solidFill>
                                <a:srgbClr val="7030A0"/>
                              </a:solidFill>
                              <a:latin typeface="Cambria Math" panose="02040503050406030204" pitchFamily="18" charset="0"/>
                              <a:ea typeface="Cambria Math" panose="02040503050406030204" pitchFamily="18" charset="0"/>
                            </a:rPr>
                          </m:ctrlPr>
                        </m:sSubPr>
                        <m:e>
                          <m:r>
                            <a:rPr lang="en-US" sz="2200" i="1">
                              <a:solidFill>
                                <a:srgbClr val="7030A0"/>
                              </a:solidFill>
                              <a:latin typeface="Cambria Math" panose="02040503050406030204" pitchFamily="18" charset="0"/>
                              <a:ea typeface="Cambria Math" panose="02040503050406030204" pitchFamily="18" charset="0"/>
                            </a:rPr>
                            <m:t>𝐴</m:t>
                          </m:r>
                        </m:e>
                        <m:sub>
                          <m:r>
                            <a:rPr lang="en-US" sz="2200" i="1">
                              <a:solidFill>
                                <a:srgbClr val="7030A0"/>
                              </a:solidFill>
                              <a:latin typeface="Cambria Math" panose="02040503050406030204" pitchFamily="18" charset="0"/>
                              <a:ea typeface="Cambria Math" panose="02040503050406030204" pitchFamily="18" charset="0"/>
                            </a:rPr>
                            <m:t>3</m:t>
                          </m:r>
                        </m:sub>
                      </m:sSub>
                      <m:r>
                        <a:rPr lang="ru-RU" sz="2200" i="1">
                          <a:solidFill>
                            <a:srgbClr val="7030A0"/>
                          </a:solidFill>
                          <a:latin typeface="Cambria Math" panose="02040503050406030204" pitchFamily="18" charset="0"/>
                          <a:ea typeface="Cambria Math" panose="02040503050406030204" pitchFamily="18" charset="0"/>
                        </a:rPr>
                        <m:t>→</m:t>
                      </m:r>
                      <m:sSub>
                        <m:sSubPr>
                          <m:ctrlPr>
                            <a:rPr lang="ru-RU" sz="2200" i="1">
                              <a:solidFill>
                                <a:srgbClr val="7030A0"/>
                              </a:solidFill>
                              <a:latin typeface="Cambria Math" panose="02040503050406030204" pitchFamily="18" charset="0"/>
                              <a:ea typeface="Cambria Math" panose="02040503050406030204" pitchFamily="18" charset="0"/>
                            </a:rPr>
                          </m:ctrlPr>
                        </m:sSubPr>
                        <m:e>
                          <m:r>
                            <a:rPr lang="en-US" sz="2200" i="1">
                              <a:solidFill>
                                <a:srgbClr val="7030A0"/>
                              </a:solidFill>
                              <a:latin typeface="Cambria Math" panose="02040503050406030204" pitchFamily="18" charset="0"/>
                              <a:ea typeface="Cambria Math" panose="02040503050406030204" pitchFamily="18" charset="0"/>
                            </a:rPr>
                            <m:t>𝐴</m:t>
                          </m:r>
                        </m:e>
                        <m:sub>
                          <m:r>
                            <a:rPr lang="en-US" sz="2200" i="1">
                              <a:solidFill>
                                <a:srgbClr val="7030A0"/>
                              </a:solidFill>
                              <a:latin typeface="Cambria Math" panose="02040503050406030204" pitchFamily="18" charset="0"/>
                              <a:ea typeface="Cambria Math" panose="02040503050406030204" pitchFamily="18" charset="0"/>
                            </a:rPr>
                            <m:t>4</m:t>
                          </m:r>
                        </m:sub>
                      </m:sSub>
                      <m:r>
                        <a:rPr lang="ru-RU" sz="2200" i="1">
                          <a:solidFill>
                            <a:srgbClr val="7030A0"/>
                          </a:solidFill>
                          <a:latin typeface="Cambria Math" panose="02040503050406030204" pitchFamily="18" charset="0"/>
                          <a:ea typeface="Cambria Math" panose="02040503050406030204" pitchFamily="18" charset="0"/>
                        </a:rPr>
                        <m:t>→</m:t>
                      </m:r>
                      <m:sSub>
                        <m:sSubPr>
                          <m:ctrlPr>
                            <a:rPr lang="ru-RU" sz="2200" i="1">
                              <a:solidFill>
                                <a:srgbClr val="7030A0"/>
                              </a:solidFill>
                              <a:latin typeface="Cambria Math" panose="02040503050406030204" pitchFamily="18" charset="0"/>
                              <a:ea typeface="Cambria Math" panose="02040503050406030204" pitchFamily="18" charset="0"/>
                            </a:rPr>
                          </m:ctrlPr>
                        </m:sSubPr>
                        <m:e>
                          <m:r>
                            <a:rPr lang="en-US" sz="2200" i="1">
                              <a:solidFill>
                                <a:srgbClr val="7030A0"/>
                              </a:solidFill>
                              <a:latin typeface="Cambria Math" panose="02040503050406030204" pitchFamily="18" charset="0"/>
                              <a:ea typeface="Cambria Math" panose="02040503050406030204" pitchFamily="18" charset="0"/>
                            </a:rPr>
                            <m:t>𝐴</m:t>
                          </m:r>
                        </m:e>
                        <m:sub>
                          <m:r>
                            <a:rPr lang="en-US" sz="2200" i="1">
                              <a:solidFill>
                                <a:srgbClr val="7030A0"/>
                              </a:solidFill>
                              <a:latin typeface="Cambria Math" panose="02040503050406030204" pitchFamily="18" charset="0"/>
                              <a:ea typeface="Cambria Math" panose="02040503050406030204" pitchFamily="18" charset="0"/>
                            </a:rPr>
                            <m:t>5</m:t>
                          </m:r>
                        </m:sub>
                      </m:sSub>
                    </m:oMath>
                  </m:oMathPara>
                </a14:m>
                <a:endParaRPr lang="ru-RU" sz="2200" dirty="0"/>
              </a:p>
            </p:txBody>
          </p:sp>
        </mc:Choice>
        <mc:Fallback xmlns="">
          <p:sp>
            <p:nvSpPr>
              <p:cNvPr id="30" name="Прямоугольник 29">
                <a:extLst>
                  <a:ext uri="{FF2B5EF4-FFF2-40B4-BE49-F238E27FC236}">
                    <a16:creationId xmlns:a16="http://schemas.microsoft.com/office/drawing/2014/main" id="{3BBC7931-DB97-40C9-8820-1479CB7B15CC}"/>
                  </a:ext>
                </a:extLst>
              </p:cNvPr>
              <p:cNvSpPr>
                <a:spLocks noRot="1" noChangeAspect="1" noMove="1" noResize="1" noEditPoints="1" noAdjustHandles="1" noChangeArrowheads="1" noChangeShapeType="1" noTextEdit="1"/>
              </p:cNvSpPr>
              <p:nvPr/>
            </p:nvSpPr>
            <p:spPr>
              <a:xfrm>
                <a:off x="354051" y="5687916"/>
                <a:ext cx="4074577" cy="430887"/>
              </a:xfrm>
              <a:prstGeom prst="rect">
                <a:avLst/>
              </a:prstGeom>
              <a:blipFill>
                <a:blip r:embed="rId16"/>
                <a:stretch>
                  <a:fillRect b="-1408"/>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41FF722F-145B-417B-8E63-BD4DB0EE6683}"/>
                  </a:ext>
                </a:extLst>
              </p:cNvPr>
              <p:cNvSpPr txBox="1"/>
              <p:nvPr/>
            </p:nvSpPr>
            <p:spPr>
              <a:xfrm>
                <a:off x="5112418" y="5712565"/>
                <a:ext cx="1526700" cy="3193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FE90F6"/>
                          </a:solidFill>
                          <a:latin typeface="Cambria Math" panose="02040503050406030204" pitchFamily="18" charset="0"/>
                        </a:rPr>
                        <m:t>𝑵</m:t>
                      </m:r>
                      <m:r>
                        <a:rPr lang="ru-RU" sz="2000" b="1" i="1" smtClean="0">
                          <a:solidFill>
                            <a:srgbClr val="FE90F6"/>
                          </a:solidFill>
                          <a:latin typeface="Cambria Math" panose="02040503050406030204" pitchFamily="18" charset="0"/>
                        </a:rPr>
                        <m:t>=</m:t>
                      </m:r>
                      <m:sSup>
                        <m:sSupPr>
                          <m:ctrlPr>
                            <a:rPr lang="ru-RU" sz="2000" b="1" i="1" smtClean="0">
                              <a:solidFill>
                                <a:srgbClr val="FE90F6"/>
                              </a:solidFill>
                              <a:latin typeface="Cambria Math" panose="02040503050406030204" pitchFamily="18" charset="0"/>
                            </a:rPr>
                          </m:ctrlPr>
                        </m:sSupPr>
                        <m:e>
                          <m:r>
                            <a:rPr lang="ru-RU" sz="2000" b="1" i="1" smtClean="0">
                              <a:solidFill>
                                <a:srgbClr val="FE90F6"/>
                              </a:solidFill>
                              <a:latin typeface="Cambria Math" panose="02040503050406030204" pitchFamily="18" charset="0"/>
                            </a:rPr>
                            <m:t>𝟐</m:t>
                          </m:r>
                        </m:e>
                        <m:sup>
                          <m:r>
                            <a:rPr lang="en-US" sz="2000" b="1" i="1" smtClean="0">
                              <a:solidFill>
                                <a:srgbClr val="FE90F6"/>
                              </a:solidFill>
                              <a:latin typeface="Cambria Math" panose="02040503050406030204" pitchFamily="18" charset="0"/>
                            </a:rPr>
                            <m:t>𝟓</m:t>
                          </m:r>
                        </m:sup>
                      </m:sSup>
                      <m:r>
                        <a:rPr lang="ru-RU" sz="2000" b="1" i="0" smtClean="0">
                          <a:solidFill>
                            <a:srgbClr val="FE90F6"/>
                          </a:solidFill>
                          <a:latin typeface="Cambria Math" panose="02040503050406030204" pitchFamily="18" charset="0"/>
                        </a:rPr>
                        <m:t>=</m:t>
                      </m:r>
                      <m:r>
                        <a:rPr lang="ru-RU" sz="2000" b="1" i="0" smtClean="0">
                          <a:solidFill>
                            <a:srgbClr val="FE90F6"/>
                          </a:solidFill>
                          <a:latin typeface="Cambria Math" panose="02040503050406030204" pitchFamily="18" charset="0"/>
                        </a:rPr>
                        <m:t>𝟑𝟐</m:t>
                      </m:r>
                    </m:oMath>
                  </m:oMathPara>
                </a14:m>
                <a:endParaRPr lang="ru-RU" sz="2000" b="1" dirty="0">
                  <a:solidFill>
                    <a:srgbClr val="FE90F6"/>
                  </a:solidFill>
                </a:endParaRPr>
              </a:p>
            </p:txBody>
          </p:sp>
        </mc:Choice>
        <mc:Fallback xmlns="">
          <p:sp>
            <p:nvSpPr>
              <p:cNvPr id="31" name="TextBox 30">
                <a:extLst>
                  <a:ext uri="{FF2B5EF4-FFF2-40B4-BE49-F238E27FC236}">
                    <a16:creationId xmlns:a16="http://schemas.microsoft.com/office/drawing/2014/main" id="{41FF722F-145B-417B-8E63-BD4DB0EE6683}"/>
                  </a:ext>
                </a:extLst>
              </p:cNvPr>
              <p:cNvSpPr txBox="1">
                <a:spLocks noRot="1" noChangeAspect="1" noMove="1" noResize="1" noEditPoints="1" noAdjustHandles="1" noChangeArrowheads="1" noChangeShapeType="1" noTextEdit="1"/>
              </p:cNvSpPr>
              <p:nvPr/>
            </p:nvSpPr>
            <p:spPr>
              <a:xfrm>
                <a:off x="5112418" y="5712565"/>
                <a:ext cx="1526700" cy="319318"/>
              </a:xfrm>
              <a:prstGeom prst="rect">
                <a:avLst/>
              </a:prstGeom>
              <a:blipFill>
                <a:blip r:embed="rId17"/>
                <a:stretch>
                  <a:fillRect l="-3200" t="-1923" r="-2800" b="-9615"/>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A03F503E-3E77-4580-892C-68A7AEAD4D86}"/>
                  </a:ext>
                </a:extLst>
              </p:cNvPr>
              <p:cNvSpPr txBox="1"/>
              <p:nvPr/>
            </p:nvSpPr>
            <p:spPr>
              <a:xfrm>
                <a:off x="404392" y="1885132"/>
                <a:ext cx="403020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sz="2000" b="0" i="1" smtClean="0">
                          <a:latin typeface="Cambria Math" panose="02040503050406030204" pitchFamily="18" charset="0"/>
                        </a:rPr>
                        <m:t>1</m:t>
                      </m:r>
                      <m:r>
                        <a:rPr lang="ru-RU" sz="2000" b="0" i="1" smtClean="0">
                          <a:latin typeface="Cambria Math" panose="02040503050406030204" pitchFamily="18" charset="0"/>
                        </a:rPr>
                        <m:t> </m:t>
                      </m:r>
                      <m:sSup>
                        <m:sSupPr>
                          <m:ctrlPr>
                            <a:rPr lang="ru-RU" sz="2000" b="0" i="1" smtClean="0">
                              <a:latin typeface="Cambria Math" panose="02040503050406030204" pitchFamily="18" charset="0"/>
                            </a:rPr>
                          </m:ctrlPr>
                        </m:sSupPr>
                        <m:e>
                          <m:r>
                            <a:rPr lang="ru-RU" sz="2000" b="0" i="1" smtClean="0">
                              <a:latin typeface="Cambria Math" panose="02040503050406030204" pitchFamily="18" charset="0"/>
                            </a:rPr>
                            <m:t>м</m:t>
                          </m:r>
                        </m:e>
                        <m:sup>
                          <m:r>
                            <a:rPr lang="ru-RU" sz="2000" b="0" i="1" smtClean="0">
                              <a:latin typeface="Cambria Math" panose="02040503050406030204" pitchFamily="18" charset="0"/>
                            </a:rPr>
                            <m:t>2</m:t>
                          </m:r>
                        </m:sup>
                      </m:sSup>
                      <m:r>
                        <a:rPr lang="ru-RU" sz="2000" b="0" i="1" smtClean="0">
                          <a:latin typeface="Cambria Math" panose="02040503050406030204" pitchFamily="18" charset="0"/>
                        </a:rPr>
                        <m:t>=</m:t>
                      </m:r>
                      <m:r>
                        <a:rPr lang="ru-RU" sz="2000" b="0" i="1" smtClean="0">
                          <a:latin typeface="Cambria Math" panose="02040503050406030204" pitchFamily="18" charset="0"/>
                        </a:rPr>
                        <m:t>100</m:t>
                      </m:r>
                      <m:r>
                        <a:rPr lang="ru-RU" sz="2000" b="0" i="1" smtClean="0">
                          <a:latin typeface="Cambria Math" panose="02040503050406030204" pitchFamily="18" charset="0"/>
                        </a:rPr>
                        <m:t>см ∙</m:t>
                      </m:r>
                      <m:r>
                        <a:rPr lang="ru-RU" sz="2000" b="0" i="1" smtClean="0">
                          <a:latin typeface="Cambria Math" panose="02040503050406030204" pitchFamily="18" charset="0"/>
                          <a:ea typeface="Cambria Math" panose="02040503050406030204" pitchFamily="18" charset="0"/>
                        </a:rPr>
                        <m:t>100</m:t>
                      </m:r>
                      <m:r>
                        <a:rPr lang="ru-RU" sz="2000" b="0" i="1" smtClean="0">
                          <a:latin typeface="Cambria Math" panose="02040503050406030204" pitchFamily="18" charset="0"/>
                          <a:ea typeface="Cambria Math" panose="02040503050406030204" pitchFamily="18" charset="0"/>
                        </a:rPr>
                        <m:t>см=</m:t>
                      </m:r>
                      <m:r>
                        <a:rPr lang="ru-RU" sz="2000" b="0" i="1" smtClean="0">
                          <a:latin typeface="Cambria Math" panose="02040503050406030204" pitchFamily="18" charset="0"/>
                        </a:rPr>
                        <m:t>10000</m:t>
                      </m:r>
                      <m:sSup>
                        <m:sSupPr>
                          <m:ctrlPr>
                            <a:rPr lang="ru-RU" sz="2000" b="0" i="1" smtClean="0">
                              <a:latin typeface="Cambria Math" panose="02040503050406030204" pitchFamily="18" charset="0"/>
                            </a:rPr>
                          </m:ctrlPr>
                        </m:sSupPr>
                        <m:e>
                          <m:r>
                            <a:rPr lang="ru-RU" sz="2000" b="0" i="1" smtClean="0">
                              <a:latin typeface="Cambria Math" panose="02040503050406030204" pitchFamily="18" charset="0"/>
                            </a:rPr>
                            <m:t>см</m:t>
                          </m:r>
                        </m:e>
                        <m:sup>
                          <m:r>
                            <a:rPr lang="ru-RU" sz="2000" b="0" i="1" smtClean="0">
                              <a:latin typeface="Cambria Math" panose="02040503050406030204" pitchFamily="18" charset="0"/>
                            </a:rPr>
                            <m:t>2</m:t>
                          </m:r>
                        </m:sup>
                      </m:sSup>
                    </m:oMath>
                  </m:oMathPara>
                </a14:m>
                <a:endParaRPr lang="ru-RU" sz="2000" dirty="0"/>
              </a:p>
            </p:txBody>
          </p:sp>
        </mc:Choice>
        <mc:Fallback xmlns="">
          <p:sp>
            <p:nvSpPr>
              <p:cNvPr id="33" name="TextBox 32">
                <a:extLst>
                  <a:ext uri="{FF2B5EF4-FFF2-40B4-BE49-F238E27FC236}">
                    <a16:creationId xmlns:a16="http://schemas.microsoft.com/office/drawing/2014/main" id="{A03F503E-3E77-4580-892C-68A7AEAD4D86}"/>
                  </a:ext>
                </a:extLst>
              </p:cNvPr>
              <p:cNvSpPr txBox="1">
                <a:spLocks noRot="1" noChangeAspect="1" noMove="1" noResize="1" noEditPoints="1" noAdjustHandles="1" noChangeArrowheads="1" noChangeShapeType="1" noTextEdit="1"/>
              </p:cNvSpPr>
              <p:nvPr/>
            </p:nvSpPr>
            <p:spPr>
              <a:xfrm>
                <a:off x="404392" y="1885132"/>
                <a:ext cx="4030206" cy="307777"/>
              </a:xfrm>
              <a:prstGeom prst="rect">
                <a:avLst/>
              </a:prstGeom>
              <a:blipFill>
                <a:blip r:embed="rId18"/>
                <a:stretch>
                  <a:fillRect l="-756" r="-151" b="-7843"/>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5" name="Прямоугольник 34">
                <a:extLst>
                  <a:ext uri="{FF2B5EF4-FFF2-40B4-BE49-F238E27FC236}">
                    <a16:creationId xmlns:a16="http://schemas.microsoft.com/office/drawing/2014/main" id="{A4AE5EA8-9EA6-45AD-80D3-3A97C636A7EE}"/>
                  </a:ext>
                </a:extLst>
              </p:cNvPr>
              <p:cNvSpPr/>
              <p:nvPr/>
            </p:nvSpPr>
            <p:spPr>
              <a:xfrm>
                <a:off x="357314" y="6124076"/>
                <a:ext cx="3634906" cy="7283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u-RU" sz="2200" i="1">
                          <a:solidFill>
                            <a:srgbClr val="7030A0"/>
                          </a:solidFill>
                          <a:latin typeface="Cambria Math" panose="02040503050406030204" pitchFamily="18" charset="0"/>
                        </a:rPr>
                        <m:t>А</m:t>
                      </m:r>
                      <m:r>
                        <a:rPr lang="ru-RU" sz="2200" i="1">
                          <a:solidFill>
                            <a:srgbClr val="7030A0"/>
                          </a:solidFill>
                          <a:latin typeface="Cambria Math" panose="02040503050406030204" pitchFamily="18" charset="0"/>
                        </a:rPr>
                        <m:t>5</m:t>
                      </m:r>
                      <m:r>
                        <a:rPr lang="ru-RU" sz="2200" i="1">
                          <a:solidFill>
                            <a:srgbClr val="7030A0"/>
                          </a:solidFill>
                          <a:latin typeface="Cambria Math" panose="02040503050406030204" pitchFamily="18" charset="0"/>
                        </a:rPr>
                        <m:t>=</m:t>
                      </m:r>
                      <m:r>
                        <a:rPr lang="en-US" sz="2200" i="1">
                          <a:solidFill>
                            <a:srgbClr val="7030A0"/>
                          </a:solidFill>
                          <a:latin typeface="Cambria Math" panose="02040503050406030204" pitchFamily="18" charset="0"/>
                        </a:rPr>
                        <m:t>𝐴</m:t>
                      </m:r>
                      <m:r>
                        <a:rPr lang="ru-RU" sz="2200" i="1">
                          <a:solidFill>
                            <a:srgbClr val="7030A0"/>
                          </a:solidFill>
                          <a:latin typeface="Cambria Math" panose="02040503050406030204" pitchFamily="18" charset="0"/>
                        </a:rPr>
                        <m:t>0</m:t>
                      </m:r>
                      <m:r>
                        <a:rPr lang="ru-RU" sz="2200" i="1">
                          <a:solidFill>
                            <a:srgbClr val="7030A0"/>
                          </a:solidFill>
                          <a:latin typeface="Cambria Math" panose="02040503050406030204" pitchFamily="18" charset="0"/>
                        </a:rPr>
                        <m:t>:</m:t>
                      </m:r>
                      <m:r>
                        <a:rPr lang="ru-RU" sz="2200" i="1">
                          <a:solidFill>
                            <a:srgbClr val="7030A0"/>
                          </a:solidFill>
                          <a:latin typeface="Cambria Math" panose="02040503050406030204" pitchFamily="18" charset="0"/>
                        </a:rPr>
                        <m:t>32</m:t>
                      </m:r>
                      <m:r>
                        <a:rPr lang="en-US" sz="2200" i="1">
                          <a:solidFill>
                            <a:srgbClr val="7030A0"/>
                          </a:solidFill>
                          <a:latin typeface="Cambria Math" panose="02040503050406030204" pitchFamily="18" charset="0"/>
                        </a:rPr>
                        <m:t>=</m:t>
                      </m:r>
                      <m:f>
                        <m:fPr>
                          <m:ctrlPr>
                            <a:rPr lang="en-US" sz="2200" i="1">
                              <a:solidFill>
                                <a:srgbClr val="7030A0"/>
                              </a:solidFill>
                              <a:latin typeface="Cambria Math" panose="02040503050406030204" pitchFamily="18" charset="0"/>
                            </a:rPr>
                          </m:ctrlPr>
                        </m:fPr>
                        <m:num>
                          <m:r>
                            <a:rPr lang="ru-RU" sz="2200" i="1">
                              <a:solidFill>
                                <a:srgbClr val="7030A0"/>
                              </a:solidFill>
                              <a:latin typeface="Cambria Math" panose="02040503050406030204" pitchFamily="18" charset="0"/>
                            </a:rPr>
                            <m:t>10000</m:t>
                          </m:r>
                        </m:num>
                        <m:den>
                          <m:r>
                            <a:rPr lang="ru-RU" sz="2200" i="1">
                              <a:solidFill>
                                <a:srgbClr val="7030A0"/>
                              </a:solidFill>
                              <a:latin typeface="Cambria Math" panose="02040503050406030204" pitchFamily="18" charset="0"/>
                            </a:rPr>
                            <m:t>32</m:t>
                          </m:r>
                        </m:den>
                      </m:f>
                      <m:sSup>
                        <m:sSupPr>
                          <m:ctrlPr>
                            <a:rPr lang="en-US" sz="2200" i="1">
                              <a:solidFill>
                                <a:srgbClr val="7030A0"/>
                              </a:solidFill>
                              <a:latin typeface="Cambria Math" panose="02040503050406030204" pitchFamily="18" charset="0"/>
                            </a:rPr>
                          </m:ctrlPr>
                        </m:sSupPr>
                        <m:e>
                          <m:r>
                            <a:rPr lang="ru-RU" sz="2200" i="1">
                              <a:solidFill>
                                <a:srgbClr val="7030A0"/>
                              </a:solidFill>
                              <a:latin typeface="Cambria Math" panose="02040503050406030204" pitchFamily="18" charset="0"/>
                            </a:rPr>
                            <m:t>см</m:t>
                          </m:r>
                        </m:e>
                        <m:sup>
                          <m:r>
                            <a:rPr lang="ru-RU" sz="2200" i="1">
                              <a:solidFill>
                                <a:srgbClr val="7030A0"/>
                              </a:solidFill>
                              <a:latin typeface="Cambria Math" panose="02040503050406030204" pitchFamily="18" charset="0"/>
                            </a:rPr>
                            <m:t>2</m:t>
                          </m:r>
                        </m:sup>
                      </m:sSup>
                      <m:r>
                        <a:rPr lang="en-US" sz="2200" i="1">
                          <a:solidFill>
                            <a:srgbClr val="7030A0"/>
                          </a:solidFill>
                          <a:latin typeface="Cambria Math" panose="02040503050406030204" pitchFamily="18" charset="0"/>
                        </a:rPr>
                        <m:t>=</m:t>
                      </m:r>
                    </m:oMath>
                  </m:oMathPara>
                </a14:m>
                <a:endParaRPr lang="ru-RU" sz="2200" i="1" dirty="0">
                  <a:solidFill>
                    <a:srgbClr val="7030A0"/>
                  </a:solidFill>
                  <a:latin typeface="Cambria Math" panose="02040503050406030204" pitchFamily="18" charset="0"/>
                </a:endParaRPr>
              </a:p>
            </p:txBody>
          </p:sp>
        </mc:Choice>
        <mc:Fallback xmlns="">
          <p:sp>
            <p:nvSpPr>
              <p:cNvPr id="35" name="Прямоугольник 34">
                <a:extLst>
                  <a:ext uri="{FF2B5EF4-FFF2-40B4-BE49-F238E27FC236}">
                    <a16:creationId xmlns:a16="http://schemas.microsoft.com/office/drawing/2014/main" id="{A4AE5EA8-9EA6-45AD-80D3-3A97C636A7EE}"/>
                  </a:ext>
                </a:extLst>
              </p:cNvPr>
              <p:cNvSpPr>
                <a:spLocks noRot="1" noChangeAspect="1" noMove="1" noResize="1" noEditPoints="1" noAdjustHandles="1" noChangeArrowheads="1" noChangeShapeType="1" noTextEdit="1"/>
              </p:cNvSpPr>
              <p:nvPr/>
            </p:nvSpPr>
            <p:spPr>
              <a:xfrm>
                <a:off x="357314" y="6124076"/>
                <a:ext cx="3634906" cy="728341"/>
              </a:xfrm>
              <a:prstGeom prst="rect">
                <a:avLst/>
              </a:prstGeom>
              <a:blipFill>
                <a:blip r:embed="rId19"/>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0C7113BA-B715-435D-9C94-FD683AD9BAFB}"/>
                  </a:ext>
                </a:extLst>
              </p:cNvPr>
              <p:cNvSpPr txBox="1"/>
              <p:nvPr/>
            </p:nvSpPr>
            <p:spPr>
              <a:xfrm>
                <a:off x="7254111" y="5629568"/>
                <a:ext cx="4480394" cy="5241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ru-RU" i="1" smtClean="0">
                              <a:solidFill>
                                <a:schemeClr val="tx1"/>
                              </a:solidFill>
                              <a:latin typeface="Cambria Math" panose="02040503050406030204" pitchFamily="18" charset="0"/>
                            </a:rPr>
                          </m:ctrlPr>
                        </m:fPr>
                        <m:num>
                          <m:r>
                            <a:rPr lang="ru-RU" b="0" i="1" smtClean="0">
                              <a:solidFill>
                                <a:schemeClr val="tx1"/>
                              </a:solidFill>
                              <a:latin typeface="Cambria Math" panose="02040503050406030204" pitchFamily="18" charset="0"/>
                            </a:rPr>
                            <m:t>10000</m:t>
                          </m:r>
                        </m:num>
                        <m:den>
                          <m:sSup>
                            <m:sSupPr>
                              <m:ctrlPr>
                                <a:rPr lang="ru-RU" i="1" smtClean="0">
                                  <a:solidFill>
                                    <a:schemeClr val="tx1"/>
                                  </a:solidFill>
                                  <a:latin typeface="Cambria Math" panose="02040503050406030204" pitchFamily="18" charset="0"/>
                                </a:rPr>
                              </m:ctrlPr>
                            </m:sSupPr>
                            <m:e>
                              <m:r>
                                <a:rPr lang="ru-RU" b="0" i="1" smtClean="0">
                                  <a:solidFill>
                                    <a:schemeClr val="tx1"/>
                                  </a:solidFill>
                                  <a:latin typeface="Cambria Math" panose="02040503050406030204" pitchFamily="18" charset="0"/>
                                </a:rPr>
                                <m:t>2</m:t>
                              </m:r>
                            </m:e>
                            <m:sup>
                              <m:r>
                                <a:rPr lang="ru-RU" b="0" i="1" smtClean="0">
                                  <a:solidFill>
                                    <a:schemeClr val="tx1"/>
                                  </a:solidFill>
                                  <a:latin typeface="Cambria Math" panose="02040503050406030204" pitchFamily="18" charset="0"/>
                                </a:rPr>
                                <m:t>5</m:t>
                              </m:r>
                            </m:sup>
                          </m:sSup>
                        </m:den>
                      </m:f>
                      <m:r>
                        <a:rPr lang="ru-RU" b="0" i="1" smtClean="0">
                          <a:solidFill>
                            <a:schemeClr val="tx1"/>
                          </a:solidFill>
                          <a:latin typeface="Cambria Math" panose="02040503050406030204" pitchFamily="18" charset="0"/>
                        </a:rPr>
                        <m:t>=</m:t>
                      </m:r>
                      <m:f>
                        <m:fPr>
                          <m:ctrlPr>
                            <a:rPr lang="en-US" i="1">
                              <a:solidFill>
                                <a:schemeClr val="tx1"/>
                              </a:solidFill>
                              <a:latin typeface="Cambria Math" panose="02040503050406030204" pitchFamily="18" charset="0"/>
                            </a:rPr>
                          </m:ctrlPr>
                        </m:fPr>
                        <m:num>
                          <m:r>
                            <a:rPr lang="ru-RU" i="1">
                              <a:solidFill>
                                <a:schemeClr val="tx1"/>
                              </a:solidFill>
                              <a:latin typeface="Cambria Math" panose="02040503050406030204" pitchFamily="18" charset="0"/>
                            </a:rPr>
                            <m:t>100</m:t>
                          </m:r>
                          <m:r>
                            <a:rPr lang="ru-RU" i="1">
                              <a:solidFill>
                                <a:schemeClr val="tx1"/>
                              </a:solidFill>
                              <a:latin typeface="Cambria Math" panose="02040503050406030204" pitchFamily="18" charset="0"/>
                              <a:ea typeface="Cambria Math" panose="02040503050406030204" pitchFamily="18" charset="0"/>
                            </a:rPr>
                            <m:t>∙</m:t>
                          </m:r>
                          <m:r>
                            <a:rPr lang="ru-RU" i="1">
                              <a:solidFill>
                                <a:schemeClr val="tx1"/>
                              </a:solidFill>
                              <a:latin typeface="Cambria Math" panose="02040503050406030204" pitchFamily="18" charset="0"/>
                              <a:ea typeface="Cambria Math" panose="02040503050406030204" pitchFamily="18" charset="0"/>
                            </a:rPr>
                            <m:t>100</m:t>
                          </m:r>
                        </m:num>
                        <m:den>
                          <m:r>
                            <a:rPr lang="ru-RU" i="1">
                              <a:solidFill>
                                <a:schemeClr val="tx1"/>
                              </a:solidFill>
                              <a:latin typeface="Cambria Math" panose="02040503050406030204" pitchFamily="18" charset="0"/>
                            </a:rPr>
                            <m:t>4</m:t>
                          </m:r>
                          <m:r>
                            <a:rPr lang="ru-RU" i="1">
                              <a:solidFill>
                                <a:schemeClr val="tx1"/>
                              </a:solidFill>
                              <a:latin typeface="Cambria Math" panose="02040503050406030204" pitchFamily="18" charset="0"/>
                              <a:ea typeface="Cambria Math" panose="02040503050406030204" pitchFamily="18" charset="0"/>
                            </a:rPr>
                            <m:t>∙</m:t>
                          </m:r>
                          <m:r>
                            <a:rPr lang="ru-RU" i="1">
                              <a:solidFill>
                                <a:schemeClr val="tx1"/>
                              </a:solidFill>
                              <a:latin typeface="Cambria Math" panose="02040503050406030204" pitchFamily="18" charset="0"/>
                              <a:ea typeface="Cambria Math" panose="02040503050406030204" pitchFamily="18" charset="0"/>
                            </a:rPr>
                            <m:t>4</m:t>
                          </m:r>
                          <m:r>
                            <a:rPr lang="ru-RU" i="1">
                              <a:solidFill>
                                <a:schemeClr val="tx1"/>
                              </a:solidFill>
                              <a:latin typeface="Cambria Math" panose="02040503050406030204" pitchFamily="18" charset="0"/>
                              <a:ea typeface="Cambria Math" panose="02040503050406030204" pitchFamily="18" charset="0"/>
                            </a:rPr>
                            <m:t>∙</m:t>
                          </m:r>
                          <m:r>
                            <a:rPr lang="ru-RU" i="1">
                              <a:solidFill>
                                <a:schemeClr val="tx1"/>
                              </a:solidFill>
                              <a:latin typeface="Cambria Math" panose="02040503050406030204" pitchFamily="18" charset="0"/>
                              <a:ea typeface="Cambria Math" panose="02040503050406030204" pitchFamily="18" charset="0"/>
                            </a:rPr>
                            <m:t>2</m:t>
                          </m:r>
                        </m:den>
                      </m:f>
                      <m:r>
                        <a:rPr lang="ru-RU" i="1">
                          <a:solidFill>
                            <a:schemeClr val="tx1"/>
                          </a:solidFill>
                          <a:latin typeface="Cambria Math" panose="02040503050406030204" pitchFamily="18" charset="0"/>
                        </a:rPr>
                        <m:t>=</m:t>
                      </m:r>
                      <m:f>
                        <m:fPr>
                          <m:ctrlPr>
                            <a:rPr lang="ru-RU" i="1">
                              <a:solidFill>
                                <a:schemeClr val="tx1"/>
                              </a:solidFill>
                              <a:latin typeface="Cambria Math" panose="02040503050406030204" pitchFamily="18" charset="0"/>
                            </a:rPr>
                          </m:ctrlPr>
                        </m:fPr>
                        <m:num>
                          <m:r>
                            <a:rPr lang="ru-RU" i="1">
                              <a:solidFill>
                                <a:schemeClr val="tx1"/>
                              </a:solidFill>
                              <a:latin typeface="Cambria Math" panose="02040503050406030204" pitchFamily="18" charset="0"/>
                            </a:rPr>
                            <m:t>25</m:t>
                          </m:r>
                          <m:r>
                            <a:rPr lang="ru-RU" i="1">
                              <a:solidFill>
                                <a:schemeClr val="tx1"/>
                              </a:solidFill>
                              <a:latin typeface="Cambria Math" panose="02040503050406030204" pitchFamily="18" charset="0"/>
                              <a:ea typeface="Cambria Math" panose="02040503050406030204" pitchFamily="18" charset="0"/>
                            </a:rPr>
                            <m:t>∙</m:t>
                          </m:r>
                          <m:r>
                            <a:rPr lang="ru-RU" i="1">
                              <a:solidFill>
                                <a:schemeClr val="tx1"/>
                              </a:solidFill>
                              <a:latin typeface="Cambria Math" panose="02040503050406030204" pitchFamily="18" charset="0"/>
                              <a:ea typeface="Cambria Math" panose="02040503050406030204" pitchFamily="18" charset="0"/>
                            </a:rPr>
                            <m:t>25</m:t>
                          </m:r>
                        </m:num>
                        <m:den>
                          <m:r>
                            <a:rPr lang="ru-RU" i="1">
                              <a:solidFill>
                                <a:schemeClr val="tx1"/>
                              </a:solidFill>
                              <a:latin typeface="Cambria Math" panose="02040503050406030204" pitchFamily="18" charset="0"/>
                            </a:rPr>
                            <m:t>2</m:t>
                          </m:r>
                        </m:den>
                      </m:f>
                      <m:r>
                        <a:rPr lang="ru-RU" i="1">
                          <a:solidFill>
                            <a:schemeClr val="tx1"/>
                          </a:solidFill>
                          <a:latin typeface="Cambria Math" panose="02040503050406030204" pitchFamily="18" charset="0"/>
                        </a:rPr>
                        <m:t>=</m:t>
                      </m:r>
                      <m:f>
                        <m:fPr>
                          <m:ctrlPr>
                            <a:rPr lang="ru-RU" i="1">
                              <a:solidFill>
                                <a:schemeClr val="tx1"/>
                              </a:solidFill>
                              <a:latin typeface="Cambria Math" panose="02040503050406030204" pitchFamily="18" charset="0"/>
                            </a:rPr>
                          </m:ctrlPr>
                        </m:fPr>
                        <m:num>
                          <m:r>
                            <a:rPr lang="ru-RU" i="1">
                              <a:solidFill>
                                <a:schemeClr val="tx1"/>
                              </a:solidFill>
                              <a:latin typeface="Cambria Math" panose="02040503050406030204" pitchFamily="18" charset="0"/>
                            </a:rPr>
                            <m:t>625</m:t>
                          </m:r>
                        </m:num>
                        <m:den>
                          <m:r>
                            <a:rPr lang="ru-RU" i="1">
                              <a:solidFill>
                                <a:schemeClr val="tx1"/>
                              </a:solidFill>
                              <a:latin typeface="Cambria Math" panose="02040503050406030204" pitchFamily="18" charset="0"/>
                            </a:rPr>
                            <m:t>2</m:t>
                          </m:r>
                        </m:den>
                      </m:f>
                      <m:r>
                        <a:rPr lang="ru-RU" i="1">
                          <a:solidFill>
                            <a:schemeClr val="tx1"/>
                          </a:solidFill>
                          <a:latin typeface="Cambria Math" panose="02040503050406030204" pitchFamily="18" charset="0"/>
                        </a:rPr>
                        <m:t>=</m:t>
                      </m:r>
                      <m:r>
                        <a:rPr lang="ru-RU" b="0" i="1" smtClean="0">
                          <a:solidFill>
                            <a:schemeClr val="tx1"/>
                          </a:solidFill>
                          <a:latin typeface="Cambria Math" panose="02040503050406030204" pitchFamily="18" charset="0"/>
                        </a:rPr>
                        <m:t>312</m:t>
                      </m:r>
                      <m:r>
                        <a:rPr lang="ru-RU" b="0" i="1" smtClean="0">
                          <a:solidFill>
                            <a:schemeClr val="tx1"/>
                          </a:solidFill>
                          <a:latin typeface="Cambria Math" panose="02040503050406030204" pitchFamily="18" charset="0"/>
                        </a:rPr>
                        <m:t>,</m:t>
                      </m:r>
                      <m:r>
                        <a:rPr lang="ru-RU" b="0" i="1" smtClean="0">
                          <a:solidFill>
                            <a:schemeClr val="tx1"/>
                          </a:solidFill>
                          <a:latin typeface="Cambria Math" panose="02040503050406030204" pitchFamily="18" charset="0"/>
                        </a:rPr>
                        <m:t>5</m:t>
                      </m:r>
                    </m:oMath>
                  </m:oMathPara>
                </a14:m>
                <a:endParaRPr lang="ru-RU" dirty="0"/>
              </a:p>
            </p:txBody>
          </p:sp>
        </mc:Choice>
        <mc:Fallback xmlns="">
          <p:sp>
            <p:nvSpPr>
              <p:cNvPr id="36" name="TextBox 35">
                <a:extLst>
                  <a:ext uri="{FF2B5EF4-FFF2-40B4-BE49-F238E27FC236}">
                    <a16:creationId xmlns:a16="http://schemas.microsoft.com/office/drawing/2014/main" id="{0C7113BA-B715-435D-9C94-FD683AD9BAFB}"/>
                  </a:ext>
                </a:extLst>
              </p:cNvPr>
              <p:cNvSpPr txBox="1">
                <a:spLocks noRot="1" noChangeAspect="1" noMove="1" noResize="1" noEditPoints="1" noAdjustHandles="1" noChangeArrowheads="1" noChangeShapeType="1" noTextEdit="1"/>
              </p:cNvSpPr>
              <p:nvPr/>
            </p:nvSpPr>
            <p:spPr>
              <a:xfrm>
                <a:off x="7254111" y="5629568"/>
                <a:ext cx="4480394" cy="524182"/>
              </a:xfrm>
              <a:prstGeom prst="rect">
                <a:avLst/>
              </a:prstGeom>
              <a:blipFill>
                <a:blip r:embed="rId20"/>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24BB2C3C-D4E6-497B-A392-6F3175720A3B}"/>
                  </a:ext>
                </a:extLst>
              </p:cNvPr>
              <p:cNvSpPr txBox="1"/>
              <p:nvPr/>
            </p:nvSpPr>
            <p:spPr>
              <a:xfrm>
                <a:off x="3940986" y="6312779"/>
                <a:ext cx="99379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b="0" i="1" smtClean="0">
                          <a:latin typeface="Cambria Math" panose="02040503050406030204" pitchFamily="18" charset="0"/>
                        </a:rPr>
                        <m:t>312</m:t>
                      </m:r>
                      <m:r>
                        <a:rPr lang="ru-RU" b="0" i="1" smtClean="0">
                          <a:latin typeface="Cambria Math" panose="02040503050406030204" pitchFamily="18" charset="0"/>
                        </a:rPr>
                        <m:t>,</m:t>
                      </m:r>
                      <m:r>
                        <a:rPr lang="ru-RU" b="0" i="1" smtClean="0">
                          <a:latin typeface="Cambria Math" panose="02040503050406030204" pitchFamily="18" charset="0"/>
                        </a:rPr>
                        <m:t>5</m:t>
                      </m:r>
                      <m:sSup>
                        <m:sSupPr>
                          <m:ctrlPr>
                            <a:rPr lang="ru-RU" b="0" i="1" smtClean="0">
                              <a:latin typeface="Cambria Math" panose="02040503050406030204" pitchFamily="18" charset="0"/>
                            </a:rPr>
                          </m:ctrlPr>
                        </m:sSupPr>
                        <m:e>
                          <m:r>
                            <a:rPr lang="ru-RU" b="0" i="1" smtClean="0">
                              <a:latin typeface="Cambria Math" panose="02040503050406030204" pitchFamily="18" charset="0"/>
                            </a:rPr>
                            <m:t>см</m:t>
                          </m:r>
                        </m:e>
                        <m:sup>
                          <m:r>
                            <a:rPr lang="ru-RU" b="0" i="1" smtClean="0">
                              <a:latin typeface="Cambria Math" panose="02040503050406030204" pitchFamily="18" charset="0"/>
                            </a:rPr>
                            <m:t>2</m:t>
                          </m:r>
                        </m:sup>
                      </m:sSup>
                    </m:oMath>
                  </m:oMathPara>
                </a14:m>
                <a:endParaRPr lang="ru-RU" dirty="0"/>
              </a:p>
            </p:txBody>
          </p:sp>
        </mc:Choice>
        <mc:Fallback xmlns="">
          <p:sp>
            <p:nvSpPr>
              <p:cNvPr id="37" name="TextBox 36">
                <a:extLst>
                  <a:ext uri="{FF2B5EF4-FFF2-40B4-BE49-F238E27FC236}">
                    <a16:creationId xmlns:a16="http://schemas.microsoft.com/office/drawing/2014/main" id="{24BB2C3C-D4E6-497B-A392-6F3175720A3B}"/>
                  </a:ext>
                </a:extLst>
              </p:cNvPr>
              <p:cNvSpPr txBox="1">
                <a:spLocks noRot="1" noChangeAspect="1" noMove="1" noResize="1" noEditPoints="1" noAdjustHandles="1" noChangeArrowheads="1" noChangeShapeType="1" noTextEdit="1"/>
              </p:cNvSpPr>
              <p:nvPr/>
            </p:nvSpPr>
            <p:spPr>
              <a:xfrm>
                <a:off x="3940986" y="6312779"/>
                <a:ext cx="993797" cy="276999"/>
              </a:xfrm>
              <a:prstGeom prst="rect">
                <a:avLst/>
              </a:prstGeom>
              <a:blipFill>
                <a:blip r:embed="rId21"/>
                <a:stretch>
                  <a:fillRect l="-4268" t="-2222" r="-1220" b="-11111"/>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8" name="Прямоугольник 37">
                <a:extLst>
                  <a:ext uri="{FF2B5EF4-FFF2-40B4-BE49-F238E27FC236}">
                    <a16:creationId xmlns:a16="http://schemas.microsoft.com/office/drawing/2014/main" id="{BC1F2FDE-2BEC-422B-9098-A6A38EA97009}"/>
                  </a:ext>
                </a:extLst>
              </p:cNvPr>
              <p:cNvSpPr/>
              <p:nvPr/>
            </p:nvSpPr>
            <p:spPr>
              <a:xfrm>
                <a:off x="7319645" y="6236070"/>
                <a:ext cx="2087431"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u-RU" sz="2400" smtClean="0">
                          <a:latin typeface="Cambria Math" panose="02040503050406030204" pitchFamily="18" charset="0"/>
                        </a:rPr>
                        <m:t>Ответ:</m:t>
                      </m:r>
                      <m:r>
                        <a:rPr lang="ru-RU" sz="2400" b="1" i="0" smtClean="0">
                          <a:solidFill>
                            <a:srgbClr val="FF0000"/>
                          </a:solidFill>
                          <a:latin typeface="Cambria Math" panose="02040503050406030204" pitchFamily="18" charset="0"/>
                        </a:rPr>
                        <m:t>𝟑𝟏𝟐</m:t>
                      </m:r>
                      <m:r>
                        <a:rPr lang="ru-RU" sz="2400" b="1" i="0" smtClean="0">
                          <a:solidFill>
                            <a:srgbClr val="FF0000"/>
                          </a:solidFill>
                          <a:latin typeface="Cambria Math" panose="02040503050406030204" pitchFamily="18" charset="0"/>
                        </a:rPr>
                        <m:t>,</m:t>
                      </m:r>
                      <m:r>
                        <a:rPr lang="ru-RU" sz="2400" b="1" i="0" smtClean="0">
                          <a:solidFill>
                            <a:srgbClr val="FF0000"/>
                          </a:solidFill>
                          <a:latin typeface="Cambria Math" panose="02040503050406030204" pitchFamily="18" charset="0"/>
                        </a:rPr>
                        <m:t>𝟓</m:t>
                      </m:r>
                    </m:oMath>
                  </m:oMathPara>
                </a14:m>
                <a:endParaRPr lang="ru-RU" sz="2400" b="1" dirty="0"/>
              </a:p>
            </p:txBody>
          </p:sp>
        </mc:Choice>
        <mc:Fallback xmlns="">
          <p:sp>
            <p:nvSpPr>
              <p:cNvPr id="38" name="Прямоугольник 37">
                <a:extLst>
                  <a:ext uri="{FF2B5EF4-FFF2-40B4-BE49-F238E27FC236}">
                    <a16:creationId xmlns:a16="http://schemas.microsoft.com/office/drawing/2014/main" id="{BC1F2FDE-2BEC-422B-9098-A6A38EA97009}"/>
                  </a:ext>
                </a:extLst>
              </p:cNvPr>
              <p:cNvSpPr>
                <a:spLocks noRot="1" noChangeAspect="1" noMove="1" noResize="1" noEditPoints="1" noAdjustHandles="1" noChangeArrowheads="1" noChangeShapeType="1" noTextEdit="1"/>
              </p:cNvSpPr>
              <p:nvPr/>
            </p:nvSpPr>
            <p:spPr>
              <a:xfrm>
                <a:off x="7319645" y="6236070"/>
                <a:ext cx="2087431" cy="461665"/>
              </a:xfrm>
              <a:prstGeom prst="rect">
                <a:avLst/>
              </a:prstGeom>
              <a:blipFill>
                <a:blip r:embed="rId22"/>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1758588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p:cTn id="34" dur="500" fill="hold"/>
                                        <p:tgtEl>
                                          <p:spTgt spid="19"/>
                                        </p:tgtEl>
                                        <p:attrNameLst>
                                          <p:attrName>ppt_w</p:attrName>
                                        </p:attrNameLst>
                                      </p:cBhvr>
                                      <p:tavLst>
                                        <p:tav tm="0">
                                          <p:val>
                                            <p:fltVal val="0"/>
                                          </p:val>
                                        </p:tav>
                                        <p:tav tm="100000">
                                          <p:val>
                                            <p:strVal val="#ppt_w"/>
                                          </p:val>
                                        </p:tav>
                                      </p:tavLst>
                                    </p:anim>
                                    <p:anim calcmode="lin" valueType="num">
                                      <p:cBhvr>
                                        <p:cTn id="35" dur="500" fill="hold"/>
                                        <p:tgtEl>
                                          <p:spTgt spid="19"/>
                                        </p:tgtEl>
                                        <p:attrNameLst>
                                          <p:attrName>ppt_h</p:attrName>
                                        </p:attrNameLst>
                                      </p:cBhvr>
                                      <p:tavLst>
                                        <p:tav tm="0">
                                          <p:val>
                                            <p:fltVal val="0"/>
                                          </p:val>
                                        </p:tav>
                                        <p:tav tm="100000">
                                          <p:val>
                                            <p:strVal val="#ppt_h"/>
                                          </p:val>
                                        </p:tav>
                                      </p:tavLst>
                                    </p:anim>
                                    <p:animEffect transition="in" filter="fade">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heel(1)">
                                      <p:cBhvr>
                                        <p:cTn id="41" dur="20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grpId="0"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down)">
                                      <p:cBhvr>
                                        <p:cTn id="46" dur="580">
                                          <p:stCondLst>
                                            <p:cond delay="0"/>
                                          </p:stCondLst>
                                        </p:cTn>
                                        <p:tgtEl>
                                          <p:spTgt spid="21"/>
                                        </p:tgtEl>
                                      </p:cBhvr>
                                    </p:animEffect>
                                    <p:anim calcmode="lin" valueType="num">
                                      <p:cBhvr>
                                        <p:cTn id="47"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52" dur="26">
                                          <p:stCondLst>
                                            <p:cond delay="650"/>
                                          </p:stCondLst>
                                        </p:cTn>
                                        <p:tgtEl>
                                          <p:spTgt spid="21"/>
                                        </p:tgtEl>
                                      </p:cBhvr>
                                      <p:to x="100000" y="60000"/>
                                    </p:animScale>
                                    <p:animScale>
                                      <p:cBhvr>
                                        <p:cTn id="53" dur="166" decel="50000">
                                          <p:stCondLst>
                                            <p:cond delay="676"/>
                                          </p:stCondLst>
                                        </p:cTn>
                                        <p:tgtEl>
                                          <p:spTgt spid="21"/>
                                        </p:tgtEl>
                                      </p:cBhvr>
                                      <p:to x="100000" y="100000"/>
                                    </p:animScale>
                                    <p:animScale>
                                      <p:cBhvr>
                                        <p:cTn id="54" dur="26">
                                          <p:stCondLst>
                                            <p:cond delay="1312"/>
                                          </p:stCondLst>
                                        </p:cTn>
                                        <p:tgtEl>
                                          <p:spTgt spid="21"/>
                                        </p:tgtEl>
                                      </p:cBhvr>
                                      <p:to x="100000" y="80000"/>
                                    </p:animScale>
                                    <p:animScale>
                                      <p:cBhvr>
                                        <p:cTn id="55" dur="166" decel="50000">
                                          <p:stCondLst>
                                            <p:cond delay="1338"/>
                                          </p:stCondLst>
                                        </p:cTn>
                                        <p:tgtEl>
                                          <p:spTgt spid="21"/>
                                        </p:tgtEl>
                                      </p:cBhvr>
                                      <p:to x="100000" y="100000"/>
                                    </p:animScale>
                                    <p:animScale>
                                      <p:cBhvr>
                                        <p:cTn id="56" dur="26">
                                          <p:stCondLst>
                                            <p:cond delay="1642"/>
                                          </p:stCondLst>
                                        </p:cTn>
                                        <p:tgtEl>
                                          <p:spTgt spid="21"/>
                                        </p:tgtEl>
                                      </p:cBhvr>
                                      <p:to x="100000" y="90000"/>
                                    </p:animScale>
                                    <p:animScale>
                                      <p:cBhvr>
                                        <p:cTn id="57" dur="166" decel="50000">
                                          <p:stCondLst>
                                            <p:cond delay="1668"/>
                                          </p:stCondLst>
                                        </p:cTn>
                                        <p:tgtEl>
                                          <p:spTgt spid="21"/>
                                        </p:tgtEl>
                                      </p:cBhvr>
                                      <p:to x="100000" y="100000"/>
                                    </p:animScale>
                                    <p:animScale>
                                      <p:cBhvr>
                                        <p:cTn id="58" dur="26">
                                          <p:stCondLst>
                                            <p:cond delay="1808"/>
                                          </p:stCondLst>
                                        </p:cTn>
                                        <p:tgtEl>
                                          <p:spTgt spid="21"/>
                                        </p:tgtEl>
                                      </p:cBhvr>
                                      <p:to x="100000" y="95000"/>
                                    </p:animScale>
                                    <p:animScale>
                                      <p:cBhvr>
                                        <p:cTn id="59" dur="166" decel="50000">
                                          <p:stCondLst>
                                            <p:cond delay="1834"/>
                                          </p:stCondLst>
                                        </p:cTn>
                                        <p:tgtEl>
                                          <p:spTgt spid="21"/>
                                        </p:tgtEl>
                                      </p:cBhvr>
                                      <p:to x="100000" y="100000"/>
                                    </p:animScale>
                                  </p:childTnLst>
                                </p:cTn>
                              </p:par>
                              <p:par>
                                <p:cTn id="60" presetID="26" presetClass="entr" presetSubtype="0"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down)">
                                      <p:cBhvr>
                                        <p:cTn id="62" dur="580">
                                          <p:stCondLst>
                                            <p:cond delay="0"/>
                                          </p:stCondLst>
                                        </p:cTn>
                                        <p:tgtEl>
                                          <p:spTgt spid="22"/>
                                        </p:tgtEl>
                                      </p:cBhvr>
                                    </p:animEffect>
                                    <p:anim calcmode="lin" valueType="num">
                                      <p:cBhvr>
                                        <p:cTn id="63"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68" dur="26">
                                          <p:stCondLst>
                                            <p:cond delay="650"/>
                                          </p:stCondLst>
                                        </p:cTn>
                                        <p:tgtEl>
                                          <p:spTgt spid="22"/>
                                        </p:tgtEl>
                                      </p:cBhvr>
                                      <p:to x="100000" y="60000"/>
                                    </p:animScale>
                                    <p:animScale>
                                      <p:cBhvr>
                                        <p:cTn id="69" dur="166" decel="50000">
                                          <p:stCondLst>
                                            <p:cond delay="676"/>
                                          </p:stCondLst>
                                        </p:cTn>
                                        <p:tgtEl>
                                          <p:spTgt spid="22"/>
                                        </p:tgtEl>
                                      </p:cBhvr>
                                      <p:to x="100000" y="100000"/>
                                    </p:animScale>
                                    <p:animScale>
                                      <p:cBhvr>
                                        <p:cTn id="70" dur="26">
                                          <p:stCondLst>
                                            <p:cond delay="1312"/>
                                          </p:stCondLst>
                                        </p:cTn>
                                        <p:tgtEl>
                                          <p:spTgt spid="22"/>
                                        </p:tgtEl>
                                      </p:cBhvr>
                                      <p:to x="100000" y="80000"/>
                                    </p:animScale>
                                    <p:animScale>
                                      <p:cBhvr>
                                        <p:cTn id="71" dur="166" decel="50000">
                                          <p:stCondLst>
                                            <p:cond delay="1338"/>
                                          </p:stCondLst>
                                        </p:cTn>
                                        <p:tgtEl>
                                          <p:spTgt spid="22"/>
                                        </p:tgtEl>
                                      </p:cBhvr>
                                      <p:to x="100000" y="100000"/>
                                    </p:animScale>
                                    <p:animScale>
                                      <p:cBhvr>
                                        <p:cTn id="72" dur="26">
                                          <p:stCondLst>
                                            <p:cond delay="1642"/>
                                          </p:stCondLst>
                                        </p:cTn>
                                        <p:tgtEl>
                                          <p:spTgt spid="22"/>
                                        </p:tgtEl>
                                      </p:cBhvr>
                                      <p:to x="100000" y="90000"/>
                                    </p:animScale>
                                    <p:animScale>
                                      <p:cBhvr>
                                        <p:cTn id="73" dur="166" decel="50000">
                                          <p:stCondLst>
                                            <p:cond delay="1668"/>
                                          </p:stCondLst>
                                        </p:cTn>
                                        <p:tgtEl>
                                          <p:spTgt spid="22"/>
                                        </p:tgtEl>
                                      </p:cBhvr>
                                      <p:to x="100000" y="100000"/>
                                    </p:animScale>
                                    <p:animScale>
                                      <p:cBhvr>
                                        <p:cTn id="74" dur="26">
                                          <p:stCondLst>
                                            <p:cond delay="1808"/>
                                          </p:stCondLst>
                                        </p:cTn>
                                        <p:tgtEl>
                                          <p:spTgt spid="22"/>
                                        </p:tgtEl>
                                      </p:cBhvr>
                                      <p:to x="100000" y="95000"/>
                                    </p:animScale>
                                    <p:animScale>
                                      <p:cBhvr>
                                        <p:cTn id="75" dur="166" decel="50000">
                                          <p:stCondLst>
                                            <p:cond delay="1834"/>
                                          </p:stCondLst>
                                        </p:cTn>
                                        <p:tgtEl>
                                          <p:spTgt spid="22"/>
                                        </p:tgtEl>
                                      </p:cBhvr>
                                      <p:to x="100000" y="100000"/>
                                    </p:animScale>
                                  </p:childTnLst>
                                </p:cTn>
                              </p:par>
                              <p:par>
                                <p:cTn id="76" presetID="26" presetClass="entr" presetSubtype="0" fill="hold" grpId="0" nodeType="with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wipe(down)">
                                      <p:cBhvr>
                                        <p:cTn id="78" dur="580">
                                          <p:stCondLst>
                                            <p:cond delay="0"/>
                                          </p:stCondLst>
                                        </p:cTn>
                                        <p:tgtEl>
                                          <p:spTgt spid="23"/>
                                        </p:tgtEl>
                                      </p:cBhvr>
                                    </p:animEffect>
                                    <p:anim calcmode="lin" valueType="num">
                                      <p:cBhvr>
                                        <p:cTn id="79"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84" dur="26">
                                          <p:stCondLst>
                                            <p:cond delay="650"/>
                                          </p:stCondLst>
                                        </p:cTn>
                                        <p:tgtEl>
                                          <p:spTgt spid="23"/>
                                        </p:tgtEl>
                                      </p:cBhvr>
                                      <p:to x="100000" y="60000"/>
                                    </p:animScale>
                                    <p:animScale>
                                      <p:cBhvr>
                                        <p:cTn id="85" dur="166" decel="50000">
                                          <p:stCondLst>
                                            <p:cond delay="676"/>
                                          </p:stCondLst>
                                        </p:cTn>
                                        <p:tgtEl>
                                          <p:spTgt spid="23"/>
                                        </p:tgtEl>
                                      </p:cBhvr>
                                      <p:to x="100000" y="100000"/>
                                    </p:animScale>
                                    <p:animScale>
                                      <p:cBhvr>
                                        <p:cTn id="86" dur="26">
                                          <p:stCondLst>
                                            <p:cond delay="1312"/>
                                          </p:stCondLst>
                                        </p:cTn>
                                        <p:tgtEl>
                                          <p:spTgt spid="23"/>
                                        </p:tgtEl>
                                      </p:cBhvr>
                                      <p:to x="100000" y="80000"/>
                                    </p:animScale>
                                    <p:animScale>
                                      <p:cBhvr>
                                        <p:cTn id="87" dur="166" decel="50000">
                                          <p:stCondLst>
                                            <p:cond delay="1338"/>
                                          </p:stCondLst>
                                        </p:cTn>
                                        <p:tgtEl>
                                          <p:spTgt spid="23"/>
                                        </p:tgtEl>
                                      </p:cBhvr>
                                      <p:to x="100000" y="100000"/>
                                    </p:animScale>
                                    <p:animScale>
                                      <p:cBhvr>
                                        <p:cTn id="88" dur="26">
                                          <p:stCondLst>
                                            <p:cond delay="1642"/>
                                          </p:stCondLst>
                                        </p:cTn>
                                        <p:tgtEl>
                                          <p:spTgt spid="23"/>
                                        </p:tgtEl>
                                      </p:cBhvr>
                                      <p:to x="100000" y="90000"/>
                                    </p:animScale>
                                    <p:animScale>
                                      <p:cBhvr>
                                        <p:cTn id="89" dur="166" decel="50000">
                                          <p:stCondLst>
                                            <p:cond delay="1668"/>
                                          </p:stCondLst>
                                        </p:cTn>
                                        <p:tgtEl>
                                          <p:spTgt spid="23"/>
                                        </p:tgtEl>
                                      </p:cBhvr>
                                      <p:to x="100000" y="100000"/>
                                    </p:animScale>
                                    <p:animScale>
                                      <p:cBhvr>
                                        <p:cTn id="90" dur="26">
                                          <p:stCondLst>
                                            <p:cond delay="1808"/>
                                          </p:stCondLst>
                                        </p:cTn>
                                        <p:tgtEl>
                                          <p:spTgt spid="23"/>
                                        </p:tgtEl>
                                      </p:cBhvr>
                                      <p:to x="100000" y="95000"/>
                                    </p:animScale>
                                    <p:animScale>
                                      <p:cBhvr>
                                        <p:cTn id="91" dur="166" decel="50000">
                                          <p:stCondLst>
                                            <p:cond delay="1834"/>
                                          </p:stCondLst>
                                        </p:cTn>
                                        <p:tgtEl>
                                          <p:spTgt spid="23"/>
                                        </p:tgtEl>
                                      </p:cBhvr>
                                      <p:to x="100000" y="100000"/>
                                    </p:animScale>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grpId="0" nodeType="clickEffect">
                                  <p:stCondLst>
                                    <p:cond delay="0"/>
                                  </p:stCondLst>
                                  <p:childTnLst>
                                    <p:set>
                                      <p:cBhvr>
                                        <p:cTn id="95" dur="1" fill="hold">
                                          <p:stCondLst>
                                            <p:cond delay="0"/>
                                          </p:stCondLst>
                                        </p:cTn>
                                        <p:tgtEl>
                                          <p:spTgt spid="25"/>
                                        </p:tgtEl>
                                        <p:attrNameLst>
                                          <p:attrName>style.visibility</p:attrName>
                                        </p:attrNameLst>
                                      </p:cBhvr>
                                      <p:to>
                                        <p:strVal val="visible"/>
                                      </p:to>
                                    </p:set>
                                    <p:animEffect transition="in" filter="fade">
                                      <p:cBhvr>
                                        <p:cTn id="96" dur="1000"/>
                                        <p:tgtEl>
                                          <p:spTgt spid="25"/>
                                        </p:tgtEl>
                                      </p:cBhvr>
                                    </p:animEffect>
                                    <p:anim calcmode="lin" valueType="num">
                                      <p:cBhvr>
                                        <p:cTn id="97" dur="1000" fill="hold"/>
                                        <p:tgtEl>
                                          <p:spTgt spid="25"/>
                                        </p:tgtEl>
                                        <p:attrNameLst>
                                          <p:attrName>ppt_x</p:attrName>
                                        </p:attrNameLst>
                                      </p:cBhvr>
                                      <p:tavLst>
                                        <p:tav tm="0">
                                          <p:val>
                                            <p:strVal val="#ppt_x"/>
                                          </p:val>
                                        </p:tav>
                                        <p:tav tm="100000">
                                          <p:val>
                                            <p:strVal val="#ppt_x"/>
                                          </p:val>
                                        </p:tav>
                                      </p:tavLst>
                                    </p:anim>
                                    <p:anim calcmode="lin" valueType="num">
                                      <p:cBhvr>
                                        <p:cTn id="9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6" presetClass="entr" presetSubtype="0" fill="hold" grpId="0" nodeType="click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wipe(down)">
                                      <p:cBhvr>
                                        <p:cTn id="103" dur="580">
                                          <p:stCondLst>
                                            <p:cond delay="0"/>
                                          </p:stCondLst>
                                        </p:cTn>
                                        <p:tgtEl>
                                          <p:spTgt spid="24"/>
                                        </p:tgtEl>
                                      </p:cBhvr>
                                    </p:animEffect>
                                    <p:anim calcmode="lin" valueType="num">
                                      <p:cBhvr>
                                        <p:cTn id="104"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09" dur="26">
                                          <p:stCondLst>
                                            <p:cond delay="650"/>
                                          </p:stCondLst>
                                        </p:cTn>
                                        <p:tgtEl>
                                          <p:spTgt spid="24"/>
                                        </p:tgtEl>
                                      </p:cBhvr>
                                      <p:to x="100000" y="60000"/>
                                    </p:animScale>
                                    <p:animScale>
                                      <p:cBhvr>
                                        <p:cTn id="110" dur="166" decel="50000">
                                          <p:stCondLst>
                                            <p:cond delay="676"/>
                                          </p:stCondLst>
                                        </p:cTn>
                                        <p:tgtEl>
                                          <p:spTgt spid="24"/>
                                        </p:tgtEl>
                                      </p:cBhvr>
                                      <p:to x="100000" y="100000"/>
                                    </p:animScale>
                                    <p:animScale>
                                      <p:cBhvr>
                                        <p:cTn id="111" dur="26">
                                          <p:stCondLst>
                                            <p:cond delay="1312"/>
                                          </p:stCondLst>
                                        </p:cTn>
                                        <p:tgtEl>
                                          <p:spTgt spid="24"/>
                                        </p:tgtEl>
                                      </p:cBhvr>
                                      <p:to x="100000" y="80000"/>
                                    </p:animScale>
                                    <p:animScale>
                                      <p:cBhvr>
                                        <p:cTn id="112" dur="166" decel="50000">
                                          <p:stCondLst>
                                            <p:cond delay="1338"/>
                                          </p:stCondLst>
                                        </p:cTn>
                                        <p:tgtEl>
                                          <p:spTgt spid="24"/>
                                        </p:tgtEl>
                                      </p:cBhvr>
                                      <p:to x="100000" y="100000"/>
                                    </p:animScale>
                                    <p:animScale>
                                      <p:cBhvr>
                                        <p:cTn id="113" dur="26">
                                          <p:stCondLst>
                                            <p:cond delay="1642"/>
                                          </p:stCondLst>
                                        </p:cTn>
                                        <p:tgtEl>
                                          <p:spTgt spid="24"/>
                                        </p:tgtEl>
                                      </p:cBhvr>
                                      <p:to x="100000" y="90000"/>
                                    </p:animScale>
                                    <p:animScale>
                                      <p:cBhvr>
                                        <p:cTn id="114" dur="166" decel="50000">
                                          <p:stCondLst>
                                            <p:cond delay="1668"/>
                                          </p:stCondLst>
                                        </p:cTn>
                                        <p:tgtEl>
                                          <p:spTgt spid="24"/>
                                        </p:tgtEl>
                                      </p:cBhvr>
                                      <p:to x="100000" y="100000"/>
                                    </p:animScale>
                                    <p:animScale>
                                      <p:cBhvr>
                                        <p:cTn id="115" dur="26">
                                          <p:stCondLst>
                                            <p:cond delay="1808"/>
                                          </p:stCondLst>
                                        </p:cTn>
                                        <p:tgtEl>
                                          <p:spTgt spid="24"/>
                                        </p:tgtEl>
                                      </p:cBhvr>
                                      <p:to x="100000" y="95000"/>
                                    </p:animScale>
                                    <p:animScale>
                                      <p:cBhvr>
                                        <p:cTn id="116" dur="166" decel="50000">
                                          <p:stCondLst>
                                            <p:cond delay="1834"/>
                                          </p:stCondLst>
                                        </p:cTn>
                                        <p:tgtEl>
                                          <p:spTgt spid="24"/>
                                        </p:tgtEl>
                                      </p:cBhvr>
                                      <p:to x="100000" y="100000"/>
                                    </p:animScale>
                                  </p:childTnLst>
                                </p:cTn>
                              </p:par>
                              <p:par>
                                <p:cTn id="117" presetID="42" presetClass="entr" presetSubtype="0" fill="hold" grpId="0" nodeType="withEffect">
                                  <p:stCondLst>
                                    <p:cond delay="0"/>
                                  </p:stCondLst>
                                  <p:childTnLst>
                                    <p:set>
                                      <p:cBhvr>
                                        <p:cTn id="118" dur="1" fill="hold">
                                          <p:stCondLst>
                                            <p:cond delay="0"/>
                                          </p:stCondLst>
                                        </p:cTn>
                                        <p:tgtEl>
                                          <p:spTgt spid="26"/>
                                        </p:tgtEl>
                                        <p:attrNameLst>
                                          <p:attrName>style.visibility</p:attrName>
                                        </p:attrNameLst>
                                      </p:cBhvr>
                                      <p:to>
                                        <p:strVal val="visible"/>
                                      </p:to>
                                    </p:set>
                                    <p:animEffect transition="in" filter="fade">
                                      <p:cBhvr>
                                        <p:cTn id="119" dur="1000"/>
                                        <p:tgtEl>
                                          <p:spTgt spid="26"/>
                                        </p:tgtEl>
                                      </p:cBhvr>
                                    </p:animEffect>
                                    <p:anim calcmode="lin" valueType="num">
                                      <p:cBhvr>
                                        <p:cTn id="120" dur="1000" fill="hold"/>
                                        <p:tgtEl>
                                          <p:spTgt spid="26"/>
                                        </p:tgtEl>
                                        <p:attrNameLst>
                                          <p:attrName>ppt_x</p:attrName>
                                        </p:attrNameLst>
                                      </p:cBhvr>
                                      <p:tavLst>
                                        <p:tav tm="0">
                                          <p:val>
                                            <p:strVal val="#ppt_x"/>
                                          </p:val>
                                        </p:tav>
                                        <p:tav tm="100000">
                                          <p:val>
                                            <p:strVal val="#ppt_x"/>
                                          </p:val>
                                        </p:tav>
                                      </p:tavLst>
                                    </p:anim>
                                    <p:anim calcmode="lin" valueType="num">
                                      <p:cBhvr>
                                        <p:cTn id="121" dur="1000" fill="hold"/>
                                        <p:tgtEl>
                                          <p:spTgt spid="26"/>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27"/>
                                        </p:tgtEl>
                                        <p:attrNameLst>
                                          <p:attrName>style.visibility</p:attrName>
                                        </p:attrNameLst>
                                      </p:cBhvr>
                                      <p:to>
                                        <p:strVal val="visible"/>
                                      </p:to>
                                    </p:set>
                                    <p:animEffect transition="in" filter="fade">
                                      <p:cBhvr>
                                        <p:cTn id="124" dur="1000"/>
                                        <p:tgtEl>
                                          <p:spTgt spid="27"/>
                                        </p:tgtEl>
                                      </p:cBhvr>
                                    </p:animEffect>
                                    <p:anim calcmode="lin" valueType="num">
                                      <p:cBhvr>
                                        <p:cTn id="125" dur="1000" fill="hold"/>
                                        <p:tgtEl>
                                          <p:spTgt spid="27"/>
                                        </p:tgtEl>
                                        <p:attrNameLst>
                                          <p:attrName>ppt_x</p:attrName>
                                        </p:attrNameLst>
                                      </p:cBhvr>
                                      <p:tavLst>
                                        <p:tav tm="0">
                                          <p:val>
                                            <p:strVal val="#ppt_x"/>
                                          </p:val>
                                        </p:tav>
                                        <p:tav tm="100000">
                                          <p:val>
                                            <p:strVal val="#ppt_x"/>
                                          </p:val>
                                        </p:tav>
                                      </p:tavLst>
                                    </p:anim>
                                    <p:anim calcmode="lin" valueType="num">
                                      <p:cBhvr>
                                        <p:cTn id="12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28"/>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53" presetClass="entr" presetSubtype="16" fill="hold" grpId="0" nodeType="clickEffect">
                                  <p:stCondLst>
                                    <p:cond delay="0"/>
                                  </p:stCondLst>
                                  <p:childTnLst>
                                    <p:set>
                                      <p:cBhvr>
                                        <p:cTn id="134" dur="1" fill="hold">
                                          <p:stCondLst>
                                            <p:cond delay="0"/>
                                          </p:stCondLst>
                                        </p:cTn>
                                        <p:tgtEl>
                                          <p:spTgt spid="29"/>
                                        </p:tgtEl>
                                        <p:attrNameLst>
                                          <p:attrName>style.visibility</p:attrName>
                                        </p:attrNameLst>
                                      </p:cBhvr>
                                      <p:to>
                                        <p:strVal val="visible"/>
                                      </p:to>
                                    </p:set>
                                    <p:anim calcmode="lin" valueType="num">
                                      <p:cBhvr>
                                        <p:cTn id="135" dur="500" fill="hold"/>
                                        <p:tgtEl>
                                          <p:spTgt spid="29"/>
                                        </p:tgtEl>
                                        <p:attrNameLst>
                                          <p:attrName>ppt_w</p:attrName>
                                        </p:attrNameLst>
                                      </p:cBhvr>
                                      <p:tavLst>
                                        <p:tav tm="0">
                                          <p:val>
                                            <p:fltVal val="0"/>
                                          </p:val>
                                        </p:tav>
                                        <p:tav tm="100000">
                                          <p:val>
                                            <p:strVal val="#ppt_w"/>
                                          </p:val>
                                        </p:tav>
                                      </p:tavLst>
                                    </p:anim>
                                    <p:anim calcmode="lin" valueType="num">
                                      <p:cBhvr>
                                        <p:cTn id="136" dur="500" fill="hold"/>
                                        <p:tgtEl>
                                          <p:spTgt spid="29"/>
                                        </p:tgtEl>
                                        <p:attrNameLst>
                                          <p:attrName>ppt_h</p:attrName>
                                        </p:attrNameLst>
                                      </p:cBhvr>
                                      <p:tavLst>
                                        <p:tav tm="0">
                                          <p:val>
                                            <p:fltVal val="0"/>
                                          </p:val>
                                        </p:tav>
                                        <p:tav tm="100000">
                                          <p:val>
                                            <p:strVal val="#ppt_h"/>
                                          </p:val>
                                        </p:tav>
                                      </p:tavLst>
                                    </p:anim>
                                    <p:animEffect transition="in" filter="fade">
                                      <p:cBhvr>
                                        <p:cTn id="137" dur="500"/>
                                        <p:tgtEl>
                                          <p:spTgt spid="29"/>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4" fill="hold" grpId="0" nodeType="clickEffect">
                                  <p:stCondLst>
                                    <p:cond delay="0"/>
                                  </p:stCondLst>
                                  <p:childTnLst>
                                    <p:set>
                                      <p:cBhvr>
                                        <p:cTn id="141" dur="1" fill="hold">
                                          <p:stCondLst>
                                            <p:cond delay="0"/>
                                          </p:stCondLst>
                                        </p:cTn>
                                        <p:tgtEl>
                                          <p:spTgt spid="30"/>
                                        </p:tgtEl>
                                        <p:attrNameLst>
                                          <p:attrName>style.visibility</p:attrName>
                                        </p:attrNameLst>
                                      </p:cBhvr>
                                      <p:to>
                                        <p:strVal val="visible"/>
                                      </p:to>
                                    </p:set>
                                    <p:animEffect transition="in" filter="wipe(down)">
                                      <p:cBhvr>
                                        <p:cTn id="142" dur="500"/>
                                        <p:tgtEl>
                                          <p:spTgt spid="30"/>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4" fill="hold" grpId="0" nodeType="clickEffect">
                                  <p:stCondLst>
                                    <p:cond delay="0"/>
                                  </p:stCondLst>
                                  <p:childTnLst>
                                    <p:set>
                                      <p:cBhvr>
                                        <p:cTn id="146" dur="1" fill="hold">
                                          <p:stCondLst>
                                            <p:cond delay="0"/>
                                          </p:stCondLst>
                                        </p:cTn>
                                        <p:tgtEl>
                                          <p:spTgt spid="31"/>
                                        </p:tgtEl>
                                        <p:attrNameLst>
                                          <p:attrName>style.visibility</p:attrName>
                                        </p:attrNameLst>
                                      </p:cBhvr>
                                      <p:to>
                                        <p:strVal val="visible"/>
                                      </p:to>
                                    </p:set>
                                    <p:animEffect transition="in" filter="wipe(down)">
                                      <p:cBhvr>
                                        <p:cTn id="147" dur="500"/>
                                        <p:tgtEl>
                                          <p:spTgt spid="31"/>
                                        </p:tgtEl>
                                      </p:cBhvr>
                                    </p:animEffect>
                                  </p:childTnLst>
                                </p:cTn>
                              </p:par>
                            </p:childTnLst>
                          </p:cTn>
                        </p:par>
                      </p:childTnLst>
                    </p:cTn>
                  </p:par>
                  <p:par>
                    <p:cTn id="148" fill="hold">
                      <p:stCondLst>
                        <p:cond delay="indefinite"/>
                      </p:stCondLst>
                      <p:childTnLst>
                        <p:par>
                          <p:cTn id="149" fill="hold">
                            <p:stCondLst>
                              <p:cond delay="0"/>
                            </p:stCondLst>
                            <p:childTnLst>
                              <p:par>
                                <p:cTn id="150" presetID="42" presetClass="entr" presetSubtype="0" fill="hold" grpId="0" nodeType="clickEffect">
                                  <p:stCondLst>
                                    <p:cond delay="0"/>
                                  </p:stCondLst>
                                  <p:childTnLst>
                                    <p:set>
                                      <p:cBhvr>
                                        <p:cTn id="151" dur="1" fill="hold">
                                          <p:stCondLst>
                                            <p:cond delay="0"/>
                                          </p:stCondLst>
                                        </p:cTn>
                                        <p:tgtEl>
                                          <p:spTgt spid="35"/>
                                        </p:tgtEl>
                                        <p:attrNameLst>
                                          <p:attrName>style.visibility</p:attrName>
                                        </p:attrNameLst>
                                      </p:cBhvr>
                                      <p:to>
                                        <p:strVal val="visible"/>
                                      </p:to>
                                    </p:set>
                                    <p:animEffect transition="in" filter="fade">
                                      <p:cBhvr>
                                        <p:cTn id="152" dur="1000"/>
                                        <p:tgtEl>
                                          <p:spTgt spid="35"/>
                                        </p:tgtEl>
                                      </p:cBhvr>
                                    </p:animEffect>
                                    <p:anim calcmode="lin" valueType="num">
                                      <p:cBhvr>
                                        <p:cTn id="153" dur="1000" fill="hold"/>
                                        <p:tgtEl>
                                          <p:spTgt spid="35"/>
                                        </p:tgtEl>
                                        <p:attrNameLst>
                                          <p:attrName>ppt_x</p:attrName>
                                        </p:attrNameLst>
                                      </p:cBhvr>
                                      <p:tavLst>
                                        <p:tav tm="0">
                                          <p:val>
                                            <p:strVal val="#ppt_x"/>
                                          </p:val>
                                        </p:tav>
                                        <p:tav tm="100000">
                                          <p:val>
                                            <p:strVal val="#ppt_x"/>
                                          </p:val>
                                        </p:tav>
                                      </p:tavLst>
                                    </p:anim>
                                    <p:anim calcmode="lin" valueType="num">
                                      <p:cBhvr>
                                        <p:cTn id="15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grpId="0" nodeType="clickEffect">
                                  <p:stCondLst>
                                    <p:cond delay="0"/>
                                  </p:stCondLst>
                                  <p:childTnLst>
                                    <p:set>
                                      <p:cBhvr>
                                        <p:cTn id="158" dur="1" fill="hold">
                                          <p:stCondLst>
                                            <p:cond delay="0"/>
                                          </p:stCondLst>
                                        </p:cTn>
                                        <p:tgtEl>
                                          <p:spTgt spid="36"/>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0" presetClass="exit" presetSubtype="0" fill="hold" grpId="1" nodeType="clickEffect">
                                  <p:stCondLst>
                                    <p:cond delay="0"/>
                                  </p:stCondLst>
                                  <p:childTnLst>
                                    <p:animEffect transition="out" filter="fade">
                                      <p:cBhvr>
                                        <p:cTn id="162" dur="500"/>
                                        <p:tgtEl>
                                          <p:spTgt spid="36"/>
                                        </p:tgtEl>
                                      </p:cBhvr>
                                    </p:animEffect>
                                    <p:set>
                                      <p:cBhvr>
                                        <p:cTn id="163" dur="1" fill="hold">
                                          <p:stCondLst>
                                            <p:cond delay="499"/>
                                          </p:stCondLst>
                                        </p:cTn>
                                        <p:tgtEl>
                                          <p:spTgt spid="36"/>
                                        </p:tgtEl>
                                        <p:attrNameLst>
                                          <p:attrName>style.visibility</p:attrName>
                                        </p:attrNameLst>
                                      </p:cBhvr>
                                      <p:to>
                                        <p:strVal val="hidden"/>
                                      </p:to>
                                    </p:set>
                                  </p:childTnLst>
                                </p:cTn>
                              </p:par>
                            </p:childTnLst>
                          </p:cTn>
                        </p:par>
                      </p:childTnLst>
                    </p:cTn>
                  </p:par>
                  <p:par>
                    <p:cTn id="164" fill="hold">
                      <p:stCondLst>
                        <p:cond delay="indefinite"/>
                      </p:stCondLst>
                      <p:childTnLst>
                        <p:par>
                          <p:cTn id="165" fill="hold">
                            <p:stCondLst>
                              <p:cond delay="0"/>
                            </p:stCondLst>
                            <p:childTnLst>
                              <p:par>
                                <p:cTn id="166" presetID="22" presetClass="entr" presetSubtype="4" fill="hold" grpId="0" nodeType="clickEffect">
                                  <p:stCondLst>
                                    <p:cond delay="0"/>
                                  </p:stCondLst>
                                  <p:childTnLst>
                                    <p:set>
                                      <p:cBhvr>
                                        <p:cTn id="167" dur="1" fill="hold">
                                          <p:stCondLst>
                                            <p:cond delay="0"/>
                                          </p:stCondLst>
                                        </p:cTn>
                                        <p:tgtEl>
                                          <p:spTgt spid="37"/>
                                        </p:tgtEl>
                                        <p:attrNameLst>
                                          <p:attrName>style.visibility</p:attrName>
                                        </p:attrNameLst>
                                      </p:cBhvr>
                                      <p:to>
                                        <p:strVal val="visible"/>
                                      </p:to>
                                    </p:set>
                                    <p:animEffect transition="in" filter="wipe(down)">
                                      <p:cBhvr>
                                        <p:cTn id="168" dur="500"/>
                                        <p:tgtEl>
                                          <p:spTgt spid="37"/>
                                        </p:tgtEl>
                                      </p:cBhvr>
                                    </p:animEffect>
                                  </p:childTnLst>
                                </p:cTn>
                              </p:par>
                            </p:childTnLst>
                          </p:cTn>
                        </p:par>
                      </p:childTnLst>
                    </p:cTn>
                  </p:par>
                  <p:par>
                    <p:cTn id="169" fill="hold">
                      <p:stCondLst>
                        <p:cond delay="indefinite"/>
                      </p:stCondLst>
                      <p:childTnLst>
                        <p:par>
                          <p:cTn id="170" fill="hold">
                            <p:stCondLst>
                              <p:cond delay="0"/>
                            </p:stCondLst>
                            <p:childTnLst>
                              <p:par>
                                <p:cTn id="171" presetID="53" presetClass="entr" presetSubtype="16" fill="hold" grpId="0" nodeType="clickEffect">
                                  <p:stCondLst>
                                    <p:cond delay="0"/>
                                  </p:stCondLst>
                                  <p:childTnLst>
                                    <p:set>
                                      <p:cBhvr>
                                        <p:cTn id="172" dur="1" fill="hold">
                                          <p:stCondLst>
                                            <p:cond delay="0"/>
                                          </p:stCondLst>
                                        </p:cTn>
                                        <p:tgtEl>
                                          <p:spTgt spid="38"/>
                                        </p:tgtEl>
                                        <p:attrNameLst>
                                          <p:attrName>style.visibility</p:attrName>
                                        </p:attrNameLst>
                                      </p:cBhvr>
                                      <p:to>
                                        <p:strVal val="visible"/>
                                      </p:to>
                                    </p:set>
                                    <p:anim calcmode="lin" valueType="num">
                                      <p:cBhvr>
                                        <p:cTn id="173" dur="500" fill="hold"/>
                                        <p:tgtEl>
                                          <p:spTgt spid="38"/>
                                        </p:tgtEl>
                                        <p:attrNameLst>
                                          <p:attrName>ppt_w</p:attrName>
                                        </p:attrNameLst>
                                      </p:cBhvr>
                                      <p:tavLst>
                                        <p:tav tm="0">
                                          <p:val>
                                            <p:fltVal val="0"/>
                                          </p:val>
                                        </p:tav>
                                        <p:tav tm="100000">
                                          <p:val>
                                            <p:strVal val="#ppt_w"/>
                                          </p:val>
                                        </p:tav>
                                      </p:tavLst>
                                    </p:anim>
                                    <p:anim calcmode="lin" valueType="num">
                                      <p:cBhvr>
                                        <p:cTn id="174" dur="500" fill="hold"/>
                                        <p:tgtEl>
                                          <p:spTgt spid="38"/>
                                        </p:tgtEl>
                                        <p:attrNameLst>
                                          <p:attrName>ppt_h</p:attrName>
                                        </p:attrNameLst>
                                      </p:cBhvr>
                                      <p:tavLst>
                                        <p:tav tm="0">
                                          <p:val>
                                            <p:fltVal val="0"/>
                                          </p:val>
                                        </p:tav>
                                        <p:tav tm="100000">
                                          <p:val>
                                            <p:strVal val="#ppt_h"/>
                                          </p:val>
                                        </p:tav>
                                      </p:tavLst>
                                    </p:anim>
                                    <p:animEffect transition="in" filter="fade">
                                      <p:cBhvr>
                                        <p:cTn id="17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P spid="15" grpId="0" animBg="1"/>
      <p:bldP spid="17" grpId="0"/>
      <p:bldP spid="18" grpId="0"/>
      <p:bldP spid="19" grpId="0"/>
      <p:bldP spid="20" grpId="0"/>
      <p:bldP spid="21" grpId="0" animBg="1"/>
      <p:bldP spid="22" grpId="0" animBg="1"/>
      <p:bldP spid="23" grpId="0" animBg="1"/>
      <p:bldP spid="24" grpId="0"/>
      <p:bldP spid="25" grpId="0"/>
      <p:bldP spid="26" grpId="0"/>
      <p:bldP spid="27" grpId="0"/>
      <p:bldP spid="28" grpId="0"/>
      <p:bldP spid="29" grpId="0"/>
      <p:bldP spid="30" grpId="0"/>
      <p:bldP spid="31" grpId="0"/>
      <p:bldP spid="33" grpId="0"/>
      <p:bldP spid="35" grpId="0"/>
      <p:bldP spid="36" grpId="0"/>
      <p:bldP spid="36" grpId="1"/>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99D58-2836-48BC-BE81-14A47E2E9527}"/>
              </a:ext>
            </a:extLst>
          </p:cNvPr>
          <p:cNvSpPr>
            <a:spLocks noGrp="1"/>
          </p:cNvSpPr>
          <p:nvPr>
            <p:ph type="ctrTitle"/>
          </p:nvPr>
        </p:nvSpPr>
        <p:spPr/>
        <p:txBody>
          <a:bodyPr/>
          <a:lstStyle/>
          <a:p>
            <a:r>
              <a:rPr lang="ru-RU" dirty="0"/>
              <a:t>Листы бумаги</a:t>
            </a:r>
          </a:p>
        </p:txBody>
      </p:sp>
      <p:sp>
        <p:nvSpPr>
          <p:cNvPr id="3" name="Подзаголовок 2">
            <a:extLst>
              <a:ext uri="{FF2B5EF4-FFF2-40B4-BE49-F238E27FC236}">
                <a16:creationId xmlns:a16="http://schemas.microsoft.com/office/drawing/2014/main" id="{E122AEE0-0689-49C0-BD74-07A7CC5EA0FB}"/>
              </a:ext>
            </a:extLst>
          </p:cNvPr>
          <p:cNvSpPr>
            <a:spLocks noGrp="1"/>
          </p:cNvSpPr>
          <p:nvPr>
            <p:ph type="subTitle" idx="1"/>
          </p:nvPr>
        </p:nvSpPr>
        <p:spPr/>
        <p:txBody>
          <a:bodyPr/>
          <a:lstStyle/>
          <a:p>
            <a:r>
              <a:rPr lang="ru-RU" dirty="0"/>
              <a:t>Задачи с практическим содержанием</a:t>
            </a:r>
          </a:p>
        </p:txBody>
      </p:sp>
    </p:spTree>
    <p:extLst>
      <p:ext uri="{BB962C8B-B14F-4D97-AF65-F5344CB8AC3E}">
        <p14:creationId xmlns:p14="http://schemas.microsoft.com/office/powerpoint/2010/main" val="14467651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5ABDDF34-C9A9-4284-804C-52B93066E513}"/>
              </a:ext>
            </a:extLst>
          </p:cNvPr>
          <p:cNvPicPr>
            <a:picLocks noChangeAspect="1"/>
          </p:cNvPicPr>
          <p:nvPr/>
        </p:nvPicPr>
        <p:blipFill rotWithShape="1">
          <a:blip r:embed="rId2"/>
          <a:srcRect b="78288"/>
          <a:stretch/>
        </p:blipFill>
        <p:spPr>
          <a:xfrm>
            <a:off x="687776" y="239697"/>
            <a:ext cx="8707226" cy="733777"/>
          </a:xfrm>
          <a:prstGeom prst="rect">
            <a:avLst/>
          </a:prstGeom>
        </p:spPr>
      </p:pic>
      <p:pic>
        <p:nvPicPr>
          <p:cNvPr id="3" name="Рисунок 2">
            <a:extLst>
              <a:ext uri="{FF2B5EF4-FFF2-40B4-BE49-F238E27FC236}">
                <a16:creationId xmlns:a16="http://schemas.microsoft.com/office/drawing/2014/main" id="{D9F8F35C-822D-4BA5-A44D-8961644FAA96}"/>
              </a:ext>
            </a:extLst>
          </p:cNvPr>
          <p:cNvPicPr>
            <a:picLocks noChangeAspect="1"/>
          </p:cNvPicPr>
          <p:nvPr/>
        </p:nvPicPr>
        <p:blipFill rotWithShape="1">
          <a:blip r:embed="rId2"/>
          <a:srcRect t="26437" b="49794"/>
          <a:stretch/>
        </p:blipFill>
        <p:spPr>
          <a:xfrm>
            <a:off x="405554" y="1873544"/>
            <a:ext cx="8286891" cy="764527"/>
          </a:xfrm>
          <a:prstGeom prst="rect">
            <a:avLst/>
          </a:prstGeom>
        </p:spPr>
      </p:pic>
      <p:pic>
        <p:nvPicPr>
          <p:cNvPr id="4" name="Рисунок 3">
            <a:extLst>
              <a:ext uri="{FF2B5EF4-FFF2-40B4-BE49-F238E27FC236}">
                <a16:creationId xmlns:a16="http://schemas.microsoft.com/office/drawing/2014/main" id="{D8BDDA2E-118A-4AC0-BAF4-8E9D8121E7F4}"/>
              </a:ext>
            </a:extLst>
          </p:cNvPr>
          <p:cNvPicPr>
            <a:picLocks noChangeAspect="1"/>
          </p:cNvPicPr>
          <p:nvPr/>
        </p:nvPicPr>
        <p:blipFill rotWithShape="1">
          <a:blip r:embed="rId2"/>
          <a:srcRect t="51054" b="26889"/>
          <a:stretch/>
        </p:blipFill>
        <p:spPr>
          <a:xfrm>
            <a:off x="389253" y="3338025"/>
            <a:ext cx="8751521" cy="733777"/>
          </a:xfrm>
          <a:prstGeom prst="rect">
            <a:avLst/>
          </a:prstGeom>
        </p:spPr>
      </p:pic>
      <p:pic>
        <p:nvPicPr>
          <p:cNvPr id="5" name="Рисунок 4">
            <a:extLst>
              <a:ext uri="{FF2B5EF4-FFF2-40B4-BE49-F238E27FC236}">
                <a16:creationId xmlns:a16="http://schemas.microsoft.com/office/drawing/2014/main" id="{4F8BA2D3-15D4-4CDE-B812-58EA651938EF}"/>
              </a:ext>
            </a:extLst>
          </p:cNvPr>
          <p:cNvPicPr>
            <a:picLocks noChangeAspect="1"/>
          </p:cNvPicPr>
          <p:nvPr/>
        </p:nvPicPr>
        <p:blipFill rotWithShape="1">
          <a:blip r:embed="rId2"/>
          <a:srcRect t="77260"/>
          <a:stretch/>
        </p:blipFill>
        <p:spPr>
          <a:xfrm>
            <a:off x="495864" y="4662205"/>
            <a:ext cx="8986804" cy="793217"/>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F6437E9-408E-45DF-984C-B22C8E4AE999}"/>
                  </a:ext>
                </a:extLst>
              </p:cNvPr>
              <p:cNvSpPr txBox="1"/>
              <p:nvPr/>
            </p:nvSpPr>
            <p:spPr>
              <a:xfrm>
                <a:off x="495864" y="968030"/>
                <a:ext cx="9396547" cy="7013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sz="2400" b="0" i="1" smtClean="0">
                          <a:solidFill>
                            <a:srgbClr val="7030A0"/>
                          </a:solidFill>
                          <a:latin typeface="Cambria Math" panose="02040503050406030204" pitchFamily="18" charset="0"/>
                        </a:rPr>
                        <m:t>А</m:t>
                      </m:r>
                      <m:r>
                        <a:rPr lang="ru-RU" sz="2400" b="0" i="1" smtClean="0">
                          <a:solidFill>
                            <a:srgbClr val="7030A0"/>
                          </a:solidFill>
                          <a:latin typeface="Cambria Math" panose="02040503050406030204" pitchFamily="18" charset="0"/>
                        </a:rPr>
                        <m:t>6</m:t>
                      </m:r>
                      <m:r>
                        <a:rPr lang="ru-RU" sz="2400" i="1">
                          <a:solidFill>
                            <a:srgbClr val="7030A0"/>
                          </a:solidFill>
                          <a:latin typeface="Cambria Math" panose="02040503050406030204" pitchFamily="18" charset="0"/>
                        </a:rPr>
                        <m:t>=</m:t>
                      </m:r>
                      <m:r>
                        <a:rPr lang="en-US" sz="2400" i="1" smtClean="0">
                          <a:solidFill>
                            <a:srgbClr val="7030A0"/>
                          </a:solidFill>
                          <a:latin typeface="Cambria Math" panose="02040503050406030204" pitchFamily="18" charset="0"/>
                        </a:rPr>
                        <m:t>𝐴</m:t>
                      </m:r>
                      <m:r>
                        <a:rPr lang="ru-RU" sz="2400" b="0" i="1" smtClean="0">
                          <a:solidFill>
                            <a:srgbClr val="7030A0"/>
                          </a:solidFill>
                          <a:latin typeface="Cambria Math" panose="02040503050406030204" pitchFamily="18" charset="0"/>
                        </a:rPr>
                        <m:t>0</m:t>
                      </m:r>
                      <m:r>
                        <a:rPr lang="ru-RU" sz="2400" b="0" i="1" smtClean="0">
                          <a:solidFill>
                            <a:srgbClr val="7030A0"/>
                          </a:solidFill>
                          <a:latin typeface="Cambria Math" panose="02040503050406030204" pitchFamily="18" charset="0"/>
                        </a:rPr>
                        <m:t>:</m:t>
                      </m:r>
                      <m:sSup>
                        <m:sSupPr>
                          <m:ctrlPr>
                            <a:rPr lang="ru-RU" sz="2400" b="0" i="1" smtClean="0">
                              <a:solidFill>
                                <a:srgbClr val="7030A0"/>
                              </a:solidFill>
                              <a:latin typeface="Cambria Math" panose="02040503050406030204" pitchFamily="18" charset="0"/>
                            </a:rPr>
                          </m:ctrlPr>
                        </m:sSupPr>
                        <m:e>
                          <m:r>
                            <a:rPr lang="ru-RU" sz="2400" b="0" i="1" smtClean="0">
                              <a:solidFill>
                                <a:srgbClr val="7030A0"/>
                              </a:solidFill>
                              <a:latin typeface="Cambria Math" panose="02040503050406030204" pitchFamily="18" charset="0"/>
                            </a:rPr>
                            <m:t>2</m:t>
                          </m:r>
                        </m:e>
                        <m:sup>
                          <m:r>
                            <a:rPr lang="ru-RU" sz="2400" b="0" i="1" smtClean="0">
                              <a:solidFill>
                                <a:srgbClr val="7030A0"/>
                              </a:solidFill>
                              <a:latin typeface="Cambria Math" panose="02040503050406030204" pitchFamily="18" charset="0"/>
                            </a:rPr>
                            <m:t>6</m:t>
                          </m:r>
                        </m:sup>
                      </m:sSup>
                      <m:r>
                        <a:rPr lang="en-US" sz="2400" i="1">
                          <a:solidFill>
                            <a:srgbClr val="7030A0"/>
                          </a:solidFill>
                          <a:latin typeface="Cambria Math" panose="02040503050406030204" pitchFamily="18" charset="0"/>
                        </a:rPr>
                        <m:t>=</m:t>
                      </m:r>
                      <m:f>
                        <m:fPr>
                          <m:ctrlPr>
                            <a:rPr lang="en-US" sz="2400" i="1" smtClean="0">
                              <a:solidFill>
                                <a:srgbClr val="7030A0"/>
                              </a:solidFill>
                              <a:latin typeface="Cambria Math" panose="02040503050406030204" pitchFamily="18" charset="0"/>
                            </a:rPr>
                          </m:ctrlPr>
                        </m:fPr>
                        <m:num>
                          <m:r>
                            <a:rPr lang="en-US" sz="2400" b="0" i="1" smtClean="0">
                              <a:solidFill>
                                <a:srgbClr val="7030A0"/>
                              </a:solidFill>
                              <a:latin typeface="Cambria Math" panose="02040503050406030204" pitchFamily="18" charset="0"/>
                            </a:rPr>
                            <m:t>1</m:t>
                          </m:r>
                          <m:r>
                            <a:rPr lang="ru-RU" sz="2400" b="0" i="1" smtClean="0">
                              <a:solidFill>
                                <a:srgbClr val="7030A0"/>
                              </a:solidFill>
                              <a:latin typeface="Cambria Math" panose="02040503050406030204" pitchFamily="18" charset="0"/>
                            </a:rPr>
                            <m:t>0000</m:t>
                          </m:r>
                        </m:num>
                        <m:den>
                          <m:r>
                            <a:rPr lang="ru-RU" sz="2400" b="0" i="1" smtClean="0">
                              <a:solidFill>
                                <a:srgbClr val="7030A0"/>
                              </a:solidFill>
                              <a:latin typeface="Cambria Math" panose="02040503050406030204" pitchFamily="18" charset="0"/>
                            </a:rPr>
                            <m:t>64</m:t>
                          </m:r>
                        </m:den>
                      </m:f>
                      <m:r>
                        <a:rPr lang="en-US" sz="2400" b="0" i="1" smtClean="0">
                          <a:solidFill>
                            <a:srgbClr val="7030A0"/>
                          </a:solidFill>
                          <a:latin typeface="Cambria Math" panose="02040503050406030204" pitchFamily="18" charset="0"/>
                        </a:rPr>
                        <m:t>=</m:t>
                      </m:r>
                      <m:f>
                        <m:fPr>
                          <m:ctrlPr>
                            <a:rPr lang="en-US" sz="2400" b="0" i="1" smtClean="0">
                              <a:solidFill>
                                <a:srgbClr val="7030A0"/>
                              </a:solidFill>
                              <a:latin typeface="Cambria Math" panose="02040503050406030204" pitchFamily="18" charset="0"/>
                            </a:rPr>
                          </m:ctrlPr>
                        </m:fPr>
                        <m:num>
                          <m:r>
                            <a:rPr lang="ru-RU" sz="2400" b="0" i="1" smtClean="0">
                              <a:solidFill>
                                <a:srgbClr val="7030A0"/>
                              </a:solidFill>
                              <a:latin typeface="Cambria Math" panose="02040503050406030204" pitchFamily="18" charset="0"/>
                            </a:rPr>
                            <m:t>10</m:t>
                          </m:r>
                          <m:r>
                            <a:rPr lang="ru-RU" sz="2400" b="0" i="1" smtClean="0">
                              <a:solidFill>
                                <a:srgbClr val="7030A0"/>
                              </a:solidFill>
                              <a:latin typeface="Cambria Math" panose="02040503050406030204" pitchFamily="18" charset="0"/>
                              <a:ea typeface="Cambria Math" panose="02040503050406030204" pitchFamily="18" charset="0"/>
                            </a:rPr>
                            <m:t>∙</m:t>
                          </m:r>
                          <m:r>
                            <a:rPr lang="ru-RU" sz="2400" b="0" i="1" smtClean="0">
                              <a:solidFill>
                                <a:srgbClr val="7030A0"/>
                              </a:solidFill>
                              <a:latin typeface="Cambria Math" panose="02040503050406030204" pitchFamily="18" charset="0"/>
                              <a:ea typeface="Cambria Math" panose="02040503050406030204" pitchFamily="18" charset="0"/>
                            </a:rPr>
                            <m:t>10</m:t>
                          </m:r>
                          <m:r>
                            <a:rPr lang="ru-RU" sz="2400" b="0" i="1" smtClean="0">
                              <a:solidFill>
                                <a:srgbClr val="7030A0"/>
                              </a:solidFill>
                              <a:latin typeface="Cambria Math" panose="02040503050406030204" pitchFamily="18" charset="0"/>
                              <a:ea typeface="Cambria Math" panose="02040503050406030204" pitchFamily="18" charset="0"/>
                            </a:rPr>
                            <m:t>∙</m:t>
                          </m:r>
                          <m:r>
                            <a:rPr lang="ru-RU" sz="2400" b="0" i="1" smtClean="0">
                              <a:solidFill>
                                <a:srgbClr val="7030A0"/>
                              </a:solidFill>
                              <a:latin typeface="Cambria Math" panose="02040503050406030204" pitchFamily="18" charset="0"/>
                              <a:ea typeface="Cambria Math" panose="02040503050406030204" pitchFamily="18" charset="0"/>
                            </a:rPr>
                            <m:t>10</m:t>
                          </m:r>
                          <m:r>
                            <a:rPr lang="ru-RU" sz="2400" b="0" i="1" smtClean="0">
                              <a:solidFill>
                                <a:srgbClr val="7030A0"/>
                              </a:solidFill>
                              <a:latin typeface="Cambria Math" panose="02040503050406030204" pitchFamily="18" charset="0"/>
                              <a:ea typeface="Cambria Math" panose="02040503050406030204" pitchFamily="18" charset="0"/>
                            </a:rPr>
                            <m:t>∙</m:t>
                          </m:r>
                          <m:r>
                            <a:rPr lang="ru-RU" sz="2400" b="0" i="1" smtClean="0">
                              <a:solidFill>
                                <a:srgbClr val="7030A0"/>
                              </a:solidFill>
                              <a:latin typeface="Cambria Math" panose="02040503050406030204" pitchFamily="18" charset="0"/>
                              <a:ea typeface="Cambria Math" panose="02040503050406030204" pitchFamily="18" charset="0"/>
                            </a:rPr>
                            <m:t>10</m:t>
                          </m:r>
                        </m:num>
                        <m:den>
                          <m:r>
                            <a:rPr lang="ru-RU" sz="2400" b="0" i="1" smtClean="0">
                              <a:solidFill>
                                <a:srgbClr val="7030A0"/>
                              </a:solidFill>
                              <a:latin typeface="Cambria Math" panose="02040503050406030204" pitchFamily="18" charset="0"/>
                            </a:rPr>
                            <m:t>2</m:t>
                          </m:r>
                          <m:r>
                            <a:rPr lang="ru-RU" sz="2400" b="0" i="1" smtClean="0">
                              <a:solidFill>
                                <a:srgbClr val="7030A0"/>
                              </a:solidFill>
                              <a:latin typeface="Cambria Math" panose="02040503050406030204" pitchFamily="18" charset="0"/>
                              <a:ea typeface="Cambria Math" panose="02040503050406030204" pitchFamily="18" charset="0"/>
                            </a:rPr>
                            <m:t>∙</m:t>
                          </m:r>
                          <m:r>
                            <a:rPr lang="ru-RU" sz="2400" b="0" i="1" smtClean="0">
                              <a:solidFill>
                                <a:srgbClr val="7030A0"/>
                              </a:solidFill>
                              <a:latin typeface="Cambria Math" panose="02040503050406030204" pitchFamily="18" charset="0"/>
                              <a:ea typeface="Cambria Math" panose="02040503050406030204" pitchFamily="18" charset="0"/>
                            </a:rPr>
                            <m:t>2</m:t>
                          </m:r>
                          <m:r>
                            <a:rPr lang="ru-RU" sz="2400" b="0" i="1" smtClean="0">
                              <a:solidFill>
                                <a:srgbClr val="7030A0"/>
                              </a:solidFill>
                              <a:latin typeface="Cambria Math" panose="02040503050406030204" pitchFamily="18" charset="0"/>
                              <a:ea typeface="Cambria Math" panose="02040503050406030204" pitchFamily="18" charset="0"/>
                            </a:rPr>
                            <m:t>∙</m:t>
                          </m:r>
                          <m:r>
                            <a:rPr lang="ru-RU" sz="2400" b="0" i="1" smtClean="0">
                              <a:solidFill>
                                <a:srgbClr val="7030A0"/>
                              </a:solidFill>
                              <a:latin typeface="Cambria Math" panose="02040503050406030204" pitchFamily="18" charset="0"/>
                              <a:ea typeface="Cambria Math" panose="02040503050406030204" pitchFamily="18" charset="0"/>
                            </a:rPr>
                            <m:t>2</m:t>
                          </m:r>
                          <m:r>
                            <a:rPr lang="ru-RU" sz="2400" b="0" i="1" smtClean="0">
                              <a:solidFill>
                                <a:srgbClr val="7030A0"/>
                              </a:solidFill>
                              <a:latin typeface="Cambria Math" panose="02040503050406030204" pitchFamily="18" charset="0"/>
                              <a:ea typeface="Cambria Math" panose="02040503050406030204" pitchFamily="18" charset="0"/>
                            </a:rPr>
                            <m:t>∙</m:t>
                          </m:r>
                          <m:r>
                            <a:rPr lang="ru-RU" sz="2400" b="0" i="1" smtClean="0">
                              <a:solidFill>
                                <a:srgbClr val="7030A0"/>
                              </a:solidFill>
                              <a:latin typeface="Cambria Math" panose="02040503050406030204" pitchFamily="18" charset="0"/>
                              <a:ea typeface="Cambria Math" panose="02040503050406030204" pitchFamily="18" charset="0"/>
                            </a:rPr>
                            <m:t>2</m:t>
                          </m:r>
                          <m:r>
                            <a:rPr lang="ru-RU" sz="2400" b="0" i="1" smtClean="0">
                              <a:solidFill>
                                <a:srgbClr val="7030A0"/>
                              </a:solidFill>
                              <a:latin typeface="Cambria Math" panose="02040503050406030204" pitchFamily="18" charset="0"/>
                              <a:ea typeface="Cambria Math" panose="02040503050406030204" pitchFamily="18" charset="0"/>
                            </a:rPr>
                            <m:t>∙</m:t>
                          </m:r>
                          <m:r>
                            <a:rPr lang="ru-RU" sz="2400" b="0" i="1" smtClean="0">
                              <a:solidFill>
                                <a:srgbClr val="7030A0"/>
                              </a:solidFill>
                              <a:latin typeface="Cambria Math" panose="02040503050406030204" pitchFamily="18" charset="0"/>
                              <a:ea typeface="Cambria Math" panose="02040503050406030204" pitchFamily="18" charset="0"/>
                            </a:rPr>
                            <m:t>4</m:t>
                          </m:r>
                        </m:den>
                      </m:f>
                      <m:r>
                        <a:rPr lang="ru-RU" sz="2400" b="0" i="1" smtClean="0">
                          <a:solidFill>
                            <a:srgbClr val="7030A0"/>
                          </a:solidFill>
                          <a:latin typeface="Cambria Math" panose="02040503050406030204" pitchFamily="18" charset="0"/>
                        </a:rPr>
                        <m:t>=</m:t>
                      </m:r>
                      <m:f>
                        <m:fPr>
                          <m:ctrlPr>
                            <a:rPr lang="en-US" sz="2400" b="0" i="1" smtClean="0">
                              <a:solidFill>
                                <a:srgbClr val="7030A0"/>
                              </a:solidFill>
                              <a:latin typeface="Cambria Math" panose="02040503050406030204" pitchFamily="18" charset="0"/>
                              <a:ea typeface="Cambria Math" panose="02040503050406030204" pitchFamily="18" charset="0"/>
                            </a:rPr>
                          </m:ctrlPr>
                        </m:fPr>
                        <m:num>
                          <m:r>
                            <a:rPr lang="ru-RU" sz="2400" b="0" i="1" smtClean="0">
                              <a:solidFill>
                                <a:srgbClr val="7030A0"/>
                              </a:solidFill>
                              <a:latin typeface="Cambria Math" panose="02040503050406030204" pitchFamily="18" charset="0"/>
                              <a:ea typeface="Cambria Math" panose="02040503050406030204" pitchFamily="18" charset="0"/>
                            </a:rPr>
                            <m:t>625</m:t>
                          </m:r>
                        </m:num>
                        <m:den>
                          <m:r>
                            <a:rPr lang="ru-RU" sz="2400" b="0" i="1" smtClean="0">
                              <a:solidFill>
                                <a:srgbClr val="7030A0"/>
                              </a:solidFill>
                              <a:latin typeface="Cambria Math" panose="02040503050406030204" pitchFamily="18" charset="0"/>
                              <a:ea typeface="Cambria Math" panose="02040503050406030204" pitchFamily="18" charset="0"/>
                            </a:rPr>
                            <m:t>4</m:t>
                          </m:r>
                        </m:den>
                      </m:f>
                      <m:r>
                        <a:rPr lang="ru-RU" sz="2400" b="0" i="1" smtClean="0">
                          <a:solidFill>
                            <a:srgbClr val="7030A0"/>
                          </a:solidFill>
                          <a:latin typeface="Cambria Math" panose="02040503050406030204" pitchFamily="18" charset="0"/>
                          <a:ea typeface="Cambria Math" panose="02040503050406030204" pitchFamily="18" charset="0"/>
                        </a:rPr>
                        <m:t>=</m:t>
                      </m:r>
                      <m:r>
                        <a:rPr lang="ru-RU" sz="2400" b="0" i="1" smtClean="0">
                          <a:solidFill>
                            <a:srgbClr val="7030A0"/>
                          </a:solidFill>
                          <a:latin typeface="Cambria Math" panose="02040503050406030204" pitchFamily="18" charset="0"/>
                          <a:ea typeface="Cambria Math" panose="02040503050406030204" pitchFamily="18" charset="0"/>
                        </a:rPr>
                        <m:t>156</m:t>
                      </m:r>
                      <m:f>
                        <m:fPr>
                          <m:ctrlPr>
                            <a:rPr lang="ru-RU" sz="2400" b="0" i="1" smtClean="0">
                              <a:solidFill>
                                <a:srgbClr val="7030A0"/>
                              </a:solidFill>
                              <a:latin typeface="Cambria Math" panose="02040503050406030204" pitchFamily="18" charset="0"/>
                              <a:ea typeface="Cambria Math" panose="02040503050406030204" pitchFamily="18" charset="0"/>
                            </a:rPr>
                          </m:ctrlPr>
                        </m:fPr>
                        <m:num>
                          <m:r>
                            <a:rPr lang="ru-RU" sz="2400" b="0" i="1" smtClean="0">
                              <a:solidFill>
                                <a:srgbClr val="7030A0"/>
                              </a:solidFill>
                              <a:latin typeface="Cambria Math" panose="02040503050406030204" pitchFamily="18" charset="0"/>
                              <a:ea typeface="Cambria Math" panose="02040503050406030204" pitchFamily="18" charset="0"/>
                            </a:rPr>
                            <m:t>1</m:t>
                          </m:r>
                        </m:num>
                        <m:den>
                          <m:r>
                            <a:rPr lang="ru-RU" sz="2400" b="0" i="1" smtClean="0">
                              <a:solidFill>
                                <a:srgbClr val="7030A0"/>
                              </a:solidFill>
                              <a:latin typeface="Cambria Math" panose="02040503050406030204" pitchFamily="18" charset="0"/>
                              <a:ea typeface="Cambria Math" panose="02040503050406030204" pitchFamily="18" charset="0"/>
                            </a:rPr>
                            <m:t>4</m:t>
                          </m:r>
                        </m:den>
                      </m:f>
                      <m:r>
                        <a:rPr lang="ru-RU" sz="2400" b="0" i="1" smtClean="0">
                          <a:solidFill>
                            <a:srgbClr val="7030A0"/>
                          </a:solidFill>
                          <a:latin typeface="Cambria Math" panose="02040503050406030204" pitchFamily="18" charset="0"/>
                          <a:ea typeface="Cambria Math" panose="02040503050406030204" pitchFamily="18" charset="0"/>
                        </a:rPr>
                        <m:t>=</m:t>
                      </m:r>
                      <m:r>
                        <a:rPr lang="ru-RU" sz="2400" b="0" i="1" smtClean="0">
                          <a:solidFill>
                            <a:srgbClr val="7030A0"/>
                          </a:solidFill>
                          <a:latin typeface="Cambria Math" panose="02040503050406030204" pitchFamily="18" charset="0"/>
                          <a:ea typeface="Cambria Math" panose="02040503050406030204" pitchFamily="18" charset="0"/>
                        </a:rPr>
                        <m:t>156</m:t>
                      </m:r>
                      <m:r>
                        <a:rPr lang="ru-RU" sz="2400" b="0" i="1" smtClean="0">
                          <a:solidFill>
                            <a:srgbClr val="7030A0"/>
                          </a:solidFill>
                          <a:latin typeface="Cambria Math" panose="02040503050406030204" pitchFamily="18" charset="0"/>
                          <a:ea typeface="Cambria Math" panose="02040503050406030204" pitchFamily="18" charset="0"/>
                        </a:rPr>
                        <m:t>,</m:t>
                      </m:r>
                      <m:r>
                        <a:rPr lang="ru-RU" sz="2400" b="0" i="1" smtClean="0">
                          <a:solidFill>
                            <a:srgbClr val="7030A0"/>
                          </a:solidFill>
                          <a:latin typeface="Cambria Math" panose="02040503050406030204" pitchFamily="18" charset="0"/>
                          <a:ea typeface="Cambria Math" panose="02040503050406030204" pitchFamily="18" charset="0"/>
                        </a:rPr>
                        <m:t>25</m:t>
                      </m:r>
                      <m:r>
                        <a:rPr lang="ru-RU" sz="2400" b="0" i="1" smtClean="0">
                          <a:solidFill>
                            <a:srgbClr val="7030A0"/>
                          </a:solidFill>
                          <a:latin typeface="Cambria Math" panose="02040503050406030204" pitchFamily="18" charset="0"/>
                          <a:ea typeface="Cambria Math" panose="02040503050406030204" pitchFamily="18" charset="0"/>
                        </a:rPr>
                        <m:t> </m:t>
                      </m:r>
                      <m:sSup>
                        <m:sSupPr>
                          <m:ctrlPr>
                            <a:rPr lang="ru-RU" sz="2400" b="0" i="1" smtClean="0">
                              <a:solidFill>
                                <a:srgbClr val="7030A0"/>
                              </a:solidFill>
                              <a:latin typeface="Cambria Math" panose="02040503050406030204" pitchFamily="18" charset="0"/>
                              <a:ea typeface="Cambria Math" panose="02040503050406030204" pitchFamily="18" charset="0"/>
                            </a:rPr>
                          </m:ctrlPr>
                        </m:sSupPr>
                        <m:e>
                          <m:r>
                            <a:rPr lang="ru-RU" sz="2400" b="0" i="1" smtClean="0">
                              <a:solidFill>
                                <a:srgbClr val="7030A0"/>
                              </a:solidFill>
                              <a:latin typeface="Cambria Math" panose="02040503050406030204" pitchFamily="18" charset="0"/>
                              <a:ea typeface="Cambria Math" panose="02040503050406030204" pitchFamily="18" charset="0"/>
                            </a:rPr>
                            <m:t>(см</m:t>
                          </m:r>
                        </m:e>
                        <m:sup>
                          <m:r>
                            <a:rPr lang="ru-RU" sz="2400" b="0" i="1" smtClean="0">
                              <a:solidFill>
                                <a:srgbClr val="7030A0"/>
                              </a:solidFill>
                              <a:latin typeface="Cambria Math" panose="02040503050406030204" pitchFamily="18" charset="0"/>
                              <a:ea typeface="Cambria Math" panose="02040503050406030204" pitchFamily="18" charset="0"/>
                            </a:rPr>
                            <m:t>2</m:t>
                          </m:r>
                        </m:sup>
                      </m:sSup>
                      <m:r>
                        <a:rPr lang="ru-RU" sz="2400" b="0" i="1" smtClean="0">
                          <a:solidFill>
                            <a:srgbClr val="7030A0"/>
                          </a:solidFill>
                          <a:latin typeface="Cambria Math" panose="02040503050406030204" pitchFamily="18" charset="0"/>
                          <a:ea typeface="Cambria Math" panose="02040503050406030204" pitchFamily="18" charset="0"/>
                        </a:rPr>
                        <m:t>)</m:t>
                      </m:r>
                    </m:oMath>
                  </m:oMathPara>
                </a14:m>
                <a:endParaRPr lang="ru-RU" sz="2400" i="1" dirty="0">
                  <a:solidFill>
                    <a:srgbClr val="7030A0"/>
                  </a:solidFill>
                  <a:latin typeface="Cambria Math" panose="02040503050406030204" pitchFamily="18" charset="0"/>
                </a:endParaRPr>
              </a:p>
            </p:txBody>
          </p:sp>
        </mc:Choice>
        <mc:Fallback xmlns="">
          <p:sp>
            <p:nvSpPr>
              <p:cNvPr id="6" name="TextBox 5">
                <a:extLst>
                  <a:ext uri="{FF2B5EF4-FFF2-40B4-BE49-F238E27FC236}">
                    <a16:creationId xmlns:a16="http://schemas.microsoft.com/office/drawing/2014/main" id="{7F6437E9-408E-45DF-984C-B22C8E4AE999}"/>
                  </a:ext>
                </a:extLst>
              </p:cNvPr>
              <p:cNvSpPr txBox="1">
                <a:spLocks noRot="1" noChangeAspect="1" noMove="1" noResize="1" noEditPoints="1" noAdjustHandles="1" noChangeArrowheads="1" noChangeShapeType="1" noTextEdit="1"/>
              </p:cNvSpPr>
              <p:nvPr/>
            </p:nvSpPr>
            <p:spPr>
              <a:xfrm>
                <a:off x="495864" y="968030"/>
                <a:ext cx="9396547" cy="701346"/>
              </a:xfrm>
              <a:prstGeom prst="rect">
                <a:avLst/>
              </a:prstGeom>
              <a:blipFill>
                <a:blip r:embed="rId3"/>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7" name="Прямоугольник 6">
                <a:extLst>
                  <a:ext uri="{FF2B5EF4-FFF2-40B4-BE49-F238E27FC236}">
                    <a16:creationId xmlns:a16="http://schemas.microsoft.com/office/drawing/2014/main" id="{C189C341-82F4-4F11-A76A-5783A499DB68}"/>
                  </a:ext>
                </a:extLst>
              </p:cNvPr>
              <p:cNvSpPr/>
              <p:nvPr/>
            </p:nvSpPr>
            <p:spPr>
              <a:xfrm>
                <a:off x="7893108" y="1526643"/>
                <a:ext cx="227177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u-RU" sz="2400" smtClean="0">
                          <a:latin typeface="Cambria Math" panose="02040503050406030204" pitchFamily="18" charset="0"/>
                        </a:rPr>
                        <m:t>Ответ:</m:t>
                      </m:r>
                      <m:r>
                        <a:rPr lang="ru-RU" sz="2400" b="1" i="0" smtClean="0">
                          <a:solidFill>
                            <a:srgbClr val="FF0000"/>
                          </a:solidFill>
                          <a:latin typeface="Cambria Math" panose="02040503050406030204" pitchFamily="18" charset="0"/>
                        </a:rPr>
                        <m:t>𝟏𝟓𝟔</m:t>
                      </m:r>
                      <m:r>
                        <a:rPr lang="ru-RU" sz="2400" b="1" i="0" smtClean="0">
                          <a:solidFill>
                            <a:srgbClr val="FF0000"/>
                          </a:solidFill>
                          <a:latin typeface="Cambria Math" panose="02040503050406030204" pitchFamily="18" charset="0"/>
                        </a:rPr>
                        <m:t>,</m:t>
                      </m:r>
                      <m:r>
                        <a:rPr lang="ru-RU" sz="2400" b="1" i="0" smtClean="0">
                          <a:solidFill>
                            <a:srgbClr val="FF0000"/>
                          </a:solidFill>
                          <a:latin typeface="Cambria Math" panose="02040503050406030204" pitchFamily="18" charset="0"/>
                        </a:rPr>
                        <m:t>𝟐𝟓</m:t>
                      </m:r>
                    </m:oMath>
                  </m:oMathPara>
                </a14:m>
                <a:endParaRPr lang="ru-RU" sz="2400" b="1" dirty="0"/>
              </a:p>
            </p:txBody>
          </p:sp>
        </mc:Choice>
        <mc:Fallback xmlns="">
          <p:sp>
            <p:nvSpPr>
              <p:cNvPr id="7" name="Прямоугольник 6">
                <a:extLst>
                  <a:ext uri="{FF2B5EF4-FFF2-40B4-BE49-F238E27FC236}">
                    <a16:creationId xmlns:a16="http://schemas.microsoft.com/office/drawing/2014/main" id="{C189C341-82F4-4F11-A76A-5783A499DB68}"/>
                  </a:ext>
                </a:extLst>
              </p:cNvPr>
              <p:cNvSpPr>
                <a:spLocks noRot="1" noChangeAspect="1" noMove="1" noResize="1" noEditPoints="1" noAdjustHandles="1" noChangeArrowheads="1" noChangeShapeType="1" noTextEdit="1"/>
              </p:cNvSpPr>
              <p:nvPr/>
            </p:nvSpPr>
            <p:spPr>
              <a:xfrm>
                <a:off x="7893108" y="1526643"/>
                <a:ext cx="2271776" cy="461665"/>
              </a:xfrm>
              <a:prstGeom prst="rect">
                <a:avLst/>
              </a:prstGeom>
              <a:blipFill>
                <a:blip r:embed="rId4"/>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08755B7-27EE-4663-B45B-BF6A8E218F49}"/>
                  </a:ext>
                </a:extLst>
              </p:cNvPr>
              <p:cNvSpPr txBox="1"/>
              <p:nvPr/>
            </p:nvSpPr>
            <p:spPr>
              <a:xfrm>
                <a:off x="405554" y="2491566"/>
                <a:ext cx="9313191" cy="7013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sz="2400" b="0" i="1" smtClean="0">
                          <a:solidFill>
                            <a:srgbClr val="7030A0"/>
                          </a:solidFill>
                          <a:latin typeface="Cambria Math" panose="02040503050406030204" pitchFamily="18" charset="0"/>
                        </a:rPr>
                        <m:t>А</m:t>
                      </m:r>
                      <m:r>
                        <a:rPr lang="ru-RU" sz="2400" b="0" i="1" smtClean="0">
                          <a:solidFill>
                            <a:srgbClr val="7030A0"/>
                          </a:solidFill>
                          <a:latin typeface="Cambria Math" panose="02040503050406030204" pitchFamily="18" charset="0"/>
                        </a:rPr>
                        <m:t>7</m:t>
                      </m:r>
                      <m:r>
                        <a:rPr lang="ru-RU" sz="2400" i="1">
                          <a:solidFill>
                            <a:srgbClr val="7030A0"/>
                          </a:solidFill>
                          <a:latin typeface="Cambria Math" panose="02040503050406030204" pitchFamily="18" charset="0"/>
                        </a:rPr>
                        <m:t>=</m:t>
                      </m:r>
                      <m:r>
                        <a:rPr lang="en-US" sz="2400" i="1" smtClean="0">
                          <a:solidFill>
                            <a:srgbClr val="7030A0"/>
                          </a:solidFill>
                          <a:latin typeface="Cambria Math" panose="02040503050406030204" pitchFamily="18" charset="0"/>
                        </a:rPr>
                        <m:t>𝐴</m:t>
                      </m:r>
                      <m:r>
                        <a:rPr lang="ru-RU" sz="2400" b="0" i="1" smtClean="0">
                          <a:solidFill>
                            <a:srgbClr val="7030A0"/>
                          </a:solidFill>
                          <a:latin typeface="Cambria Math" panose="02040503050406030204" pitchFamily="18" charset="0"/>
                        </a:rPr>
                        <m:t>0</m:t>
                      </m:r>
                      <m:r>
                        <a:rPr lang="ru-RU" sz="2400" b="0" i="1" smtClean="0">
                          <a:solidFill>
                            <a:srgbClr val="7030A0"/>
                          </a:solidFill>
                          <a:latin typeface="Cambria Math" panose="02040503050406030204" pitchFamily="18" charset="0"/>
                        </a:rPr>
                        <m:t>:</m:t>
                      </m:r>
                      <m:sSup>
                        <m:sSupPr>
                          <m:ctrlPr>
                            <a:rPr lang="ru-RU" sz="2400" b="0" i="1" smtClean="0">
                              <a:solidFill>
                                <a:srgbClr val="7030A0"/>
                              </a:solidFill>
                              <a:latin typeface="Cambria Math" panose="02040503050406030204" pitchFamily="18" charset="0"/>
                            </a:rPr>
                          </m:ctrlPr>
                        </m:sSupPr>
                        <m:e>
                          <m:r>
                            <a:rPr lang="ru-RU" sz="2400" b="0" i="1" smtClean="0">
                              <a:solidFill>
                                <a:srgbClr val="7030A0"/>
                              </a:solidFill>
                              <a:latin typeface="Cambria Math" panose="02040503050406030204" pitchFamily="18" charset="0"/>
                            </a:rPr>
                            <m:t>2</m:t>
                          </m:r>
                        </m:e>
                        <m:sup>
                          <m:r>
                            <a:rPr lang="ru-RU" sz="2400" b="0" i="1" smtClean="0">
                              <a:solidFill>
                                <a:srgbClr val="7030A0"/>
                              </a:solidFill>
                              <a:latin typeface="Cambria Math" panose="02040503050406030204" pitchFamily="18" charset="0"/>
                            </a:rPr>
                            <m:t>7</m:t>
                          </m:r>
                        </m:sup>
                      </m:sSup>
                      <m:r>
                        <a:rPr lang="en-US" sz="2400" i="1">
                          <a:solidFill>
                            <a:srgbClr val="7030A0"/>
                          </a:solidFill>
                          <a:latin typeface="Cambria Math" panose="02040503050406030204" pitchFamily="18" charset="0"/>
                        </a:rPr>
                        <m:t>=</m:t>
                      </m:r>
                      <m:f>
                        <m:fPr>
                          <m:ctrlPr>
                            <a:rPr lang="en-US" sz="2400" i="1" smtClean="0">
                              <a:solidFill>
                                <a:srgbClr val="7030A0"/>
                              </a:solidFill>
                              <a:latin typeface="Cambria Math" panose="02040503050406030204" pitchFamily="18" charset="0"/>
                            </a:rPr>
                          </m:ctrlPr>
                        </m:fPr>
                        <m:num>
                          <m:r>
                            <a:rPr lang="en-US" sz="2400" b="0" i="1" smtClean="0">
                              <a:solidFill>
                                <a:srgbClr val="7030A0"/>
                              </a:solidFill>
                              <a:latin typeface="Cambria Math" panose="02040503050406030204" pitchFamily="18" charset="0"/>
                            </a:rPr>
                            <m:t>1</m:t>
                          </m:r>
                          <m:r>
                            <a:rPr lang="ru-RU" sz="2400" b="0" i="1" smtClean="0">
                              <a:solidFill>
                                <a:srgbClr val="7030A0"/>
                              </a:solidFill>
                              <a:latin typeface="Cambria Math" panose="02040503050406030204" pitchFamily="18" charset="0"/>
                            </a:rPr>
                            <m:t>0000</m:t>
                          </m:r>
                        </m:num>
                        <m:den>
                          <m:sSup>
                            <m:sSupPr>
                              <m:ctrlPr>
                                <a:rPr lang="en-US" sz="2400" i="1" smtClean="0">
                                  <a:solidFill>
                                    <a:srgbClr val="7030A0"/>
                                  </a:solidFill>
                                  <a:latin typeface="Cambria Math" panose="02040503050406030204" pitchFamily="18" charset="0"/>
                                </a:rPr>
                              </m:ctrlPr>
                            </m:sSupPr>
                            <m:e>
                              <m:r>
                                <a:rPr lang="ru-RU" sz="2400" b="0" i="1" smtClean="0">
                                  <a:solidFill>
                                    <a:srgbClr val="7030A0"/>
                                  </a:solidFill>
                                  <a:latin typeface="Cambria Math" panose="02040503050406030204" pitchFamily="18" charset="0"/>
                                </a:rPr>
                                <m:t>2</m:t>
                              </m:r>
                            </m:e>
                            <m:sup>
                              <m:r>
                                <a:rPr lang="ru-RU" sz="2400" b="0" i="1" smtClean="0">
                                  <a:solidFill>
                                    <a:srgbClr val="7030A0"/>
                                  </a:solidFill>
                                  <a:latin typeface="Cambria Math" panose="02040503050406030204" pitchFamily="18" charset="0"/>
                                </a:rPr>
                                <m:t>7</m:t>
                              </m:r>
                            </m:sup>
                          </m:sSup>
                        </m:den>
                      </m:f>
                      <m:r>
                        <a:rPr lang="en-US" sz="2400" b="0" i="1" smtClean="0">
                          <a:solidFill>
                            <a:srgbClr val="7030A0"/>
                          </a:solidFill>
                          <a:latin typeface="Cambria Math" panose="02040503050406030204" pitchFamily="18" charset="0"/>
                        </a:rPr>
                        <m:t>=</m:t>
                      </m:r>
                      <m:f>
                        <m:fPr>
                          <m:ctrlPr>
                            <a:rPr lang="en-US" sz="2400" b="0" i="1" smtClean="0">
                              <a:solidFill>
                                <a:srgbClr val="7030A0"/>
                              </a:solidFill>
                              <a:latin typeface="Cambria Math" panose="02040503050406030204" pitchFamily="18" charset="0"/>
                            </a:rPr>
                          </m:ctrlPr>
                        </m:fPr>
                        <m:num>
                          <m:r>
                            <a:rPr lang="ru-RU" sz="2400" b="0" i="1" smtClean="0">
                              <a:solidFill>
                                <a:srgbClr val="7030A0"/>
                              </a:solidFill>
                              <a:latin typeface="Cambria Math" panose="02040503050406030204" pitchFamily="18" charset="0"/>
                            </a:rPr>
                            <m:t>10</m:t>
                          </m:r>
                          <m:r>
                            <a:rPr lang="ru-RU" sz="2400" b="0" i="1" smtClean="0">
                              <a:solidFill>
                                <a:srgbClr val="7030A0"/>
                              </a:solidFill>
                              <a:latin typeface="Cambria Math" panose="02040503050406030204" pitchFamily="18" charset="0"/>
                              <a:ea typeface="Cambria Math" panose="02040503050406030204" pitchFamily="18" charset="0"/>
                            </a:rPr>
                            <m:t>∙</m:t>
                          </m:r>
                          <m:r>
                            <a:rPr lang="ru-RU" sz="2400" b="0" i="1" smtClean="0">
                              <a:solidFill>
                                <a:srgbClr val="7030A0"/>
                              </a:solidFill>
                              <a:latin typeface="Cambria Math" panose="02040503050406030204" pitchFamily="18" charset="0"/>
                              <a:ea typeface="Cambria Math" panose="02040503050406030204" pitchFamily="18" charset="0"/>
                            </a:rPr>
                            <m:t>10</m:t>
                          </m:r>
                          <m:r>
                            <a:rPr lang="ru-RU" sz="2400" b="0" i="1" smtClean="0">
                              <a:solidFill>
                                <a:srgbClr val="7030A0"/>
                              </a:solidFill>
                              <a:latin typeface="Cambria Math" panose="02040503050406030204" pitchFamily="18" charset="0"/>
                              <a:ea typeface="Cambria Math" panose="02040503050406030204" pitchFamily="18" charset="0"/>
                            </a:rPr>
                            <m:t>∙</m:t>
                          </m:r>
                          <m:r>
                            <a:rPr lang="ru-RU" sz="2400" b="0" i="1" smtClean="0">
                              <a:solidFill>
                                <a:srgbClr val="7030A0"/>
                              </a:solidFill>
                              <a:latin typeface="Cambria Math" panose="02040503050406030204" pitchFamily="18" charset="0"/>
                              <a:ea typeface="Cambria Math" panose="02040503050406030204" pitchFamily="18" charset="0"/>
                            </a:rPr>
                            <m:t>10</m:t>
                          </m:r>
                          <m:r>
                            <a:rPr lang="ru-RU" sz="2400" b="0" i="1" smtClean="0">
                              <a:solidFill>
                                <a:srgbClr val="7030A0"/>
                              </a:solidFill>
                              <a:latin typeface="Cambria Math" panose="02040503050406030204" pitchFamily="18" charset="0"/>
                              <a:ea typeface="Cambria Math" panose="02040503050406030204" pitchFamily="18" charset="0"/>
                            </a:rPr>
                            <m:t>∙</m:t>
                          </m:r>
                          <m:r>
                            <a:rPr lang="ru-RU" sz="2400" b="0" i="1" smtClean="0">
                              <a:solidFill>
                                <a:srgbClr val="7030A0"/>
                              </a:solidFill>
                              <a:latin typeface="Cambria Math" panose="02040503050406030204" pitchFamily="18" charset="0"/>
                              <a:ea typeface="Cambria Math" panose="02040503050406030204" pitchFamily="18" charset="0"/>
                            </a:rPr>
                            <m:t>10</m:t>
                          </m:r>
                        </m:num>
                        <m:den>
                          <m:r>
                            <a:rPr lang="ru-RU" sz="2400" b="0" i="1" smtClean="0">
                              <a:solidFill>
                                <a:srgbClr val="7030A0"/>
                              </a:solidFill>
                              <a:latin typeface="Cambria Math" panose="02040503050406030204" pitchFamily="18" charset="0"/>
                            </a:rPr>
                            <m:t>2</m:t>
                          </m:r>
                          <m:r>
                            <a:rPr lang="ru-RU" sz="2400" b="0" i="1" smtClean="0">
                              <a:solidFill>
                                <a:srgbClr val="7030A0"/>
                              </a:solidFill>
                              <a:latin typeface="Cambria Math" panose="02040503050406030204" pitchFamily="18" charset="0"/>
                              <a:ea typeface="Cambria Math" panose="02040503050406030204" pitchFamily="18" charset="0"/>
                            </a:rPr>
                            <m:t>∙</m:t>
                          </m:r>
                          <m:r>
                            <a:rPr lang="ru-RU" sz="2400" b="0" i="1" smtClean="0">
                              <a:solidFill>
                                <a:srgbClr val="7030A0"/>
                              </a:solidFill>
                              <a:latin typeface="Cambria Math" panose="02040503050406030204" pitchFamily="18" charset="0"/>
                              <a:ea typeface="Cambria Math" panose="02040503050406030204" pitchFamily="18" charset="0"/>
                            </a:rPr>
                            <m:t>2</m:t>
                          </m:r>
                          <m:r>
                            <a:rPr lang="ru-RU" sz="2400" b="0" i="1" smtClean="0">
                              <a:solidFill>
                                <a:srgbClr val="7030A0"/>
                              </a:solidFill>
                              <a:latin typeface="Cambria Math" panose="02040503050406030204" pitchFamily="18" charset="0"/>
                              <a:ea typeface="Cambria Math" panose="02040503050406030204" pitchFamily="18" charset="0"/>
                            </a:rPr>
                            <m:t>∙</m:t>
                          </m:r>
                          <m:r>
                            <a:rPr lang="ru-RU" sz="2400" b="0" i="1" smtClean="0">
                              <a:solidFill>
                                <a:srgbClr val="7030A0"/>
                              </a:solidFill>
                              <a:latin typeface="Cambria Math" panose="02040503050406030204" pitchFamily="18" charset="0"/>
                              <a:ea typeface="Cambria Math" panose="02040503050406030204" pitchFamily="18" charset="0"/>
                            </a:rPr>
                            <m:t>2</m:t>
                          </m:r>
                          <m:r>
                            <a:rPr lang="ru-RU" sz="2400" b="0" i="1" smtClean="0">
                              <a:solidFill>
                                <a:srgbClr val="7030A0"/>
                              </a:solidFill>
                              <a:latin typeface="Cambria Math" panose="02040503050406030204" pitchFamily="18" charset="0"/>
                              <a:ea typeface="Cambria Math" panose="02040503050406030204" pitchFamily="18" charset="0"/>
                            </a:rPr>
                            <m:t>∙</m:t>
                          </m:r>
                          <m:r>
                            <a:rPr lang="ru-RU" sz="2400" b="0" i="1" smtClean="0">
                              <a:solidFill>
                                <a:srgbClr val="7030A0"/>
                              </a:solidFill>
                              <a:latin typeface="Cambria Math" panose="02040503050406030204" pitchFamily="18" charset="0"/>
                              <a:ea typeface="Cambria Math" panose="02040503050406030204" pitchFamily="18" charset="0"/>
                            </a:rPr>
                            <m:t>2</m:t>
                          </m:r>
                          <m:r>
                            <a:rPr lang="ru-RU" sz="2400" b="0" i="1" smtClean="0">
                              <a:solidFill>
                                <a:srgbClr val="7030A0"/>
                              </a:solidFill>
                              <a:latin typeface="Cambria Math" panose="02040503050406030204" pitchFamily="18" charset="0"/>
                              <a:ea typeface="Cambria Math" panose="02040503050406030204" pitchFamily="18" charset="0"/>
                            </a:rPr>
                            <m:t>∙</m:t>
                          </m:r>
                          <m:r>
                            <a:rPr lang="ru-RU" sz="2400" b="0" i="1" smtClean="0">
                              <a:solidFill>
                                <a:srgbClr val="7030A0"/>
                              </a:solidFill>
                              <a:latin typeface="Cambria Math" panose="02040503050406030204" pitchFamily="18" charset="0"/>
                              <a:ea typeface="Cambria Math" panose="02040503050406030204" pitchFamily="18" charset="0"/>
                            </a:rPr>
                            <m:t>8</m:t>
                          </m:r>
                        </m:den>
                      </m:f>
                      <m:r>
                        <a:rPr lang="ru-RU" sz="2400" b="0" i="1" smtClean="0">
                          <a:solidFill>
                            <a:srgbClr val="7030A0"/>
                          </a:solidFill>
                          <a:latin typeface="Cambria Math" panose="02040503050406030204" pitchFamily="18" charset="0"/>
                        </a:rPr>
                        <m:t>=</m:t>
                      </m:r>
                      <m:f>
                        <m:fPr>
                          <m:ctrlPr>
                            <a:rPr lang="en-US" sz="2400" b="0" i="1" smtClean="0">
                              <a:solidFill>
                                <a:srgbClr val="7030A0"/>
                              </a:solidFill>
                              <a:latin typeface="Cambria Math" panose="02040503050406030204" pitchFamily="18" charset="0"/>
                              <a:ea typeface="Cambria Math" panose="02040503050406030204" pitchFamily="18" charset="0"/>
                            </a:rPr>
                          </m:ctrlPr>
                        </m:fPr>
                        <m:num>
                          <m:r>
                            <a:rPr lang="ru-RU" sz="2400" b="0" i="1" smtClean="0">
                              <a:solidFill>
                                <a:srgbClr val="7030A0"/>
                              </a:solidFill>
                              <a:latin typeface="Cambria Math" panose="02040503050406030204" pitchFamily="18" charset="0"/>
                              <a:ea typeface="Cambria Math" panose="02040503050406030204" pitchFamily="18" charset="0"/>
                            </a:rPr>
                            <m:t>625</m:t>
                          </m:r>
                        </m:num>
                        <m:den>
                          <m:r>
                            <a:rPr lang="ru-RU" sz="2400" b="0" i="1" smtClean="0">
                              <a:solidFill>
                                <a:srgbClr val="7030A0"/>
                              </a:solidFill>
                              <a:latin typeface="Cambria Math" panose="02040503050406030204" pitchFamily="18" charset="0"/>
                              <a:ea typeface="Cambria Math" panose="02040503050406030204" pitchFamily="18" charset="0"/>
                            </a:rPr>
                            <m:t>8</m:t>
                          </m:r>
                        </m:den>
                      </m:f>
                      <m:r>
                        <a:rPr lang="ru-RU" sz="2400" b="0" i="1" smtClean="0">
                          <a:solidFill>
                            <a:srgbClr val="7030A0"/>
                          </a:solidFill>
                          <a:latin typeface="Cambria Math" panose="02040503050406030204" pitchFamily="18" charset="0"/>
                          <a:ea typeface="Cambria Math" panose="02040503050406030204" pitchFamily="18" charset="0"/>
                        </a:rPr>
                        <m:t>=</m:t>
                      </m:r>
                      <m:r>
                        <a:rPr lang="ru-RU" sz="2400" b="0" i="1" smtClean="0">
                          <a:solidFill>
                            <a:srgbClr val="7030A0"/>
                          </a:solidFill>
                          <a:latin typeface="Cambria Math" panose="02040503050406030204" pitchFamily="18" charset="0"/>
                          <a:ea typeface="Cambria Math" panose="02040503050406030204" pitchFamily="18" charset="0"/>
                        </a:rPr>
                        <m:t>78</m:t>
                      </m:r>
                      <m:f>
                        <m:fPr>
                          <m:ctrlPr>
                            <a:rPr lang="ru-RU" sz="2400" b="0" i="1" smtClean="0">
                              <a:solidFill>
                                <a:srgbClr val="7030A0"/>
                              </a:solidFill>
                              <a:latin typeface="Cambria Math" panose="02040503050406030204" pitchFamily="18" charset="0"/>
                              <a:ea typeface="Cambria Math" panose="02040503050406030204" pitchFamily="18" charset="0"/>
                            </a:rPr>
                          </m:ctrlPr>
                        </m:fPr>
                        <m:num>
                          <m:r>
                            <a:rPr lang="ru-RU" sz="2400" b="0" i="1" smtClean="0">
                              <a:solidFill>
                                <a:srgbClr val="7030A0"/>
                              </a:solidFill>
                              <a:latin typeface="Cambria Math" panose="02040503050406030204" pitchFamily="18" charset="0"/>
                              <a:ea typeface="Cambria Math" panose="02040503050406030204" pitchFamily="18" charset="0"/>
                            </a:rPr>
                            <m:t>1</m:t>
                          </m:r>
                        </m:num>
                        <m:den>
                          <m:r>
                            <a:rPr lang="ru-RU" sz="2400" b="0" i="1" smtClean="0">
                              <a:solidFill>
                                <a:srgbClr val="7030A0"/>
                              </a:solidFill>
                              <a:latin typeface="Cambria Math" panose="02040503050406030204" pitchFamily="18" charset="0"/>
                              <a:ea typeface="Cambria Math" panose="02040503050406030204" pitchFamily="18" charset="0"/>
                            </a:rPr>
                            <m:t>8</m:t>
                          </m:r>
                        </m:den>
                      </m:f>
                      <m:r>
                        <a:rPr lang="ru-RU" sz="2400" b="0" i="1" smtClean="0">
                          <a:solidFill>
                            <a:srgbClr val="7030A0"/>
                          </a:solidFill>
                          <a:latin typeface="Cambria Math" panose="02040503050406030204" pitchFamily="18" charset="0"/>
                          <a:ea typeface="Cambria Math" panose="02040503050406030204" pitchFamily="18" charset="0"/>
                        </a:rPr>
                        <m:t>=</m:t>
                      </m:r>
                      <m:r>
                        <a:rPr lang="ru-RU" sz="2400" b="0" i="1" smtClean="0">
                          <a:solidFill>
                            <a:srgbClr val="7030A0"/>
                          </a:solidFill>
                          <a:latin typeface="Cambria Math" panose="02040503050406030204" pitchFamily="18" charset="0"/>
                          <a:ea typeface="Cambria Math" panose="02040503050406030204" pitchFamily="18" charset="0"/>
                        </a:rPr>
                        <m:t>78</m:t>
                      </m:r>
                      <m:r>
                        <a:rPr lang="ru-RU" sz="2400" b="0" i="1" smtClean="0">
                          <a:solidFill>
                            <a:srgbClr val="7030A0"/>
                          </a:solidFill>
                          <a:latin typeface="Cambria Math" panose="02040503050406030204" pitchFamily="18" charset="0"/>
                          <a:ea typeface="Cambria Math" panose="02040503050406030204" pitchFamily="18" charset="0"/>
                        </a:rPr>
                        <m:t>,</m:t>
                      </m:r>
                      <m:r>
                        <a:rPr lang="ru-RU" sz="2400" b="0" i="1" smtClean="0">
                          <a:solidFill>
                            <a:srgbClr val="7030A0"/>
                          </a:solidFill>
                          <a:latin typeface="Cambria Math" panose="02040503050406030204" pitchFamily="18" charset="0"/>
                          <a:ea typeface="Cambria Math" panose="02040503050406030204" pitchFamily="18" charset="0"/>
                        </a:rPr>
                        <m:t>125</m:t>
                      </m:r>
                      <m:r>
                        <a:rPr lang="ru-RU" sz="2400" b="0" i="1" smtClean="0">
                          <a:solidFill>
                            <a:srgbClr val="7030A0"/>
                          </a:solidFill>
                          <a:latin typeface="Cambria Math" panose="02040503050406030204" pitchFamily="18" charset="0"/>
                          <a:ea typeface="Cambria Math" panose="02040503050406030204" pitchFamily="18" charset="0"/>
                        </a:rPr>
                        <m:t> (</m:t>
                      </m:r>
                      <m:sSup>
                        <m:sSupPr>
                          <m:ctrlPr>
                            <a:rPr lang="ru-RU" sz="2400" b="0" i="1" smtClean="0">
                              <a:solidFill>
                                <a:srgbClr val="7030A0"/>
                              </a:solidFill>
                              <a:latin typeface="Cambria Math" panose="02040503050406030204" pitchFamily="18" charset="0"/>
                              <a:ea typeface="Cambria Math" panose="02040503050406030204" pitchFamily="18" charset="0"/>
                            </a:rPr>
                          </m:ctrlPr>
                        </m:sSupPr>
                        <m:e>
                          <m:r>
                            <a:rPr lang="ru-RU" sz="2400" b="0" i="1" smtClean="0">
                              <a:solidFill>
                                <a:srgbClr val="7030A0"/>
                              </a:solidFill>
                              <a:latin typeface="Cambria Math" panose="02040503050406030204" pitchFamily="18" charset="0"/>
                              <a:ea typeface="Cambria Math" panose="02040503050406030204" pitchFamily="18" charset="0"/>
                            </a:rPr>
                            <m:t>см</m:t>
                          </m:r>
                        </m:e>
                        <m:sup>
                          <m:r>
                            <a:rPr lang="ru-RU" sz="2400" b="0" i="1" smtClean="0">
                              <a:solidFill>
                                <a:srgbClr val="7030A0"/>
                              </a:solidFill>
                              <a:latin typeface="Cambria Math" panose="02040503050406030204" pitchFamily="18" charset="0"/>
                              <a:ea typeface="Cambria Math" panose="02040503050406030204" pitchFamily="18" charset="0"/>
                            </a:rPr>
                            <m:t>2</m:t>
                          </m:r>
                        </m:sup>
                      </m:sSup>
                      <m:r>
                        <a:rPr lang="ru-RU" sz="2400" b="0" i="1" smtClean="0">
                          <a:solidFill>
                            <a:srgbClr val="7030A0"/>
                          </a:solidFill>
                          <a:latin typeface="Cambria Math" panose="02040503050406030204" pitchFamily="18" charset="0"/>
                          <a:ea typeface="Cambria Math" panose="02040503050406030204" pitchFamily="18" charset="0"/>
                        </a:rPr>
                        <m:t>)</m:t>
                      </m:r>
                    </m:oMath>
                  </m:oMathPara>
                </a14:m>
                <a:endParaRPr lang="ru-RU" sz="2400" i="1" dirty="0">
                  <a:solidFill>
                    <a:srgbClr val="7030A0"/>
                  </a:solidFill>
                  <a:latin typeface="Cambria Math" panose="02040503050406030204" pitchFamily="18" charset="0"/>
                </a:endParaRPr>
              </a:p>
            </p:txBody>
          </p:sp>
        </mc:Choice>
        <mc:Fallback xmlns="">
          <p:sp>
            <p:nvSpPr>
              <p:cNvPr id="9" name="TextBox 8">
                <a:extLst>
                  <a:ext uri="{FF2B5EF4-FFF2-40B4-BE49-F238E27FC236}">
                    <a16:creationId xmlns:a16="http://schemas.microsoft.com/office/drawing/2014/main" id="{108755B7-27EE-4663-B45B-BF6A8E218F49}"/>
                  </a:ext>
                </a:extLst>
              </p:cNvPr>
              <p:cNvSpPr txBox="1">
                <a:spLocks noRot="1" noChangeAspect="1" noMove="1" noResize="1" noEditPoints="1" noAdjustHandles="1" noChangeArrowheads="1" noChangeShapeType="1" noTextEdit="1"/>
              </p:cNvSpPr>
              <p:nvPr/>
            </p:nvSpPr>
            <p:spPr>
              <a:xfrm>
                <a:off x="405554" y="2491566"/>
                <a:ext cx="9313191" cy="701346"/>
              </a:xfrm>
              <a:prstGeom prst="rect">
                <a:avLst/>
              </a:prstGeom>
              <a:blipFill>
                <a:blip r:embed="rId5"/>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0" name="Прямоугольник 9">
                <a:extLst>
                  <a:ext uri="{FF2B5EF4-FFF2-40B4-BE49-F238E27FC236}">
                    <a16:creationId xmlns:a16="http://schemas.microsoft.com/office/drawing/2014/main" id="{DF1E17E1-8D4D-433E-9FA5-409D3F1154EA}"/>
                  </a:ext>
                </a:extLst>
              </p:cNvPr>
              <p:cNvSpPr/>
              <p:nvPr/>
            </p:nvSpPr>
            <p:spPr>
              <a:xfrm>
                <a:off x="8005499" y="2997641"/>
                <a:ext cx="227177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u-RU" sz="2400" smtClean="0">
                          <a:latin typeface="Cambria Math" panose="02040503050406030204" pitchFamily="18" charset="0"/>
                        </a:rPr>
                        <m:t>Ответ:</m:t>
                      </m:r>
                      <m:r>
                        <a:rPr lang="ru-RU" sz="2400" b="1" i="0" smtClean="0">
                          <a:solidFill>
                            <a:srgbClr val="FF0000"/>
                          </a:solidFill>
                          <a:latin typeface="Cambria Math" panose="02040503050406030204" pitchFamily="18" charset="0"/>
                        </a:rPr>
                        <m:t>𝟕𝟖</m:t>
                      </m:r>
                      <m:r>
                        <a:rPr lang="ru-RU" sz="2400" b="1" i="0" smtClean="0">
                          <a:solidFill>
                            <a:srgbClr val="FF0000"/>
                          </a:solidFill>
                          <a:latin typeface="Cambria Math" panose="02040503050406030204" pitchFamily="18" charset="0"/>
                        </a:rPr>
                        <m:t>,</m:t>
                      </m:r>
                      <m:r>
                        <a:rPr lang="ru-RU" sz="2400" b="1" i="0" smtClean="0">
                          <a:solidFill>
                            <a:srgbClr val="FF0000"/>
                          </a:solidFill>
                          <a:latin typeface="Cambria Math" panose="02040503050406030204" pitchFamily="18" charset="0"/>
                        </a:rPr>
                        <m:t>𝟏𝟐𝟓</m:t>
                      </m:r>
                    </m:oMath>
                  </m:oMathPara>
                </a14:m>
                <a:endParaRPr lang="ru-RU" sz="2400" b="1" dirty="0"/>
              </a:p>
            </p:txBody>
          </p:sp>
        </mc:Choice>
        <mc:Fallback xmlns="">
          <p:sp>
            <p:nvSpPr>
              <p:cNvPr id="10" name="Прямоугольник 9">
                <a:extLst>
                  <a:ext uri="{FF2B5EF4-FFF2-40B4-BE49-F238E27FC236}">
                    <a16:creationId xmlns:a16="http://schemas.microsoft.com/office/drawing/2014/main" id="{DF1E17E1-8D4D-433E-9FA5-409D3F1154EA}"/>
                  </a:ext>
                </a:extLst>
              </p:cNvPr>
              <p:cNvSpPr>
                <a:spLocks noRot="1" noChangeAspect="1" noMove="1" noResize="1" noEditPoints="1" noAdjustHandles="1" noChangeArrowheads="1" noChangeShapeType="1" noTextEdit="1"/>
              </p:cNvSpPr>
              <p:nvPr/>
            </p:nvSpPr>
            <p:spPr>
              <a:xfrm>
                <a:off x="8005499" y="2997641"/>
                <a:ext cx="2271776" cy="461665"/>
              </a:xfrm>
              <a:prstGeom prst="rect">
                <a:avLst/>
              </a:prstGeom>
              <a:blipFill>
                <a:blip r:embed="rId6"/>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C1C89F4-E051-496D-A178-768C74200555}"/>
                  </a:ext>
                </a:extLst>
              </p:cNvPr>
              <p:cNvSpPr txBox="1"/>
              <p:nvPr/>
            </p:nvSpPr>
            <p:spPr>
              <a:xfrm>
                <a:off x="538731" y="4023692"/>
                <a:ext cx="4779898" cy="6914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sz="2400" b="0" i="1" smtClean="0">
                          <a:solidFill>
                            <a:srgbClr val="7030A0"/>
                          </a:solidFill>
                          <a:latin typeface="Cambria Math" panose="02040503050406030204" pitchFamily="18" charset="0"/>
                        </a:rPr>
                        <m:t>А</m:t>
                      </m:r>
                      <m:r>
                        <a:rPr lang="ru-RU" sz="2400" b="0" i="1" smtClean="0">
                          <a:solidFill>
                            <a:srgbClr val="7030A0"/>
                          </a:solidFill>
                          <a:latin typeface="Cambria Math" panose="02040503050406030204" pitchFamily="18" charset="0"/>
                        </a:rPr>
                        <m:t>2</m:t>
                      </m:r>
                      <m:r>
                        <a:rPr lang="ru-RU" sz="2400" i="1">
                          <a:solidFill>
                            <a:srgbClr val="7030A0"/>
                          </a:solidFill>
                          <a:latin typeface="Cambria Math" panose="02040503050406030204" pitchFamily="18" charset="0"/>
                        </a:rPr>
                        <m:t>=</m:t>
                      </m:r>
                      <m:r>
                        <a:rPr lang="en-US" sz="2400" i="1" smtClean="0">
                          <a:solidFill>
                            <a:srgbClr val="7030A0"/>
                          </a:solidFill>
                          <a:latin typeface="Cambria Math" panose="02040503050406030204" pitchFamily="18" charset="0"/>
                        </a:rPr>
                        <m:t>𝐴</m:t>
                      </m:r>
                      <m:r>
                        <a:rPr lang="ru-RU" sz="2400" b="0" i="1" smtClean="0">
                          <a:solidFill>
                            <a:srgbClr val="7030A0"/>
                          </a:solidFill>
                          <a:latin typeface="Cambria Math" panose="02040503050406030204" pitchFamily="18" charset="0"/>
                        </a:rPr>
                        <m:t>0</m:t>
                      </m:r>
                      <m:r>
                        <a:rPr lang="ru-RU" sz="2400" b="0" i="1" smtClean="0">
                          <a:solidFill>
                            <a:srgbClr val="7030A0"/>
                          </a:solidFill>
                          <a:latin typeface="Cambria Math" panose="02040503050406030204" pitchFamily="18" charset="0"/>
                        </a:rPr>
                        <m:t>:</m:t>
                      </m:r>
                      <m:sSup>
                        <m:sSupPr>
                          <m:ctrlPr>
                            <a:rPr lang="ru-RU" sz="2400" b="0" i="1" smtClean="0">
                              <a:solidFill>
                                <a:srgbClr val="7030A0"/>
                              </a:solidFill>
                              <a:latin typeface="Cambria Math" panose="02040503050406030204" pitchFamily="18" charset="0"/>
                            </a:rPr>
                          </m:ctrlPr>
                        </m:sSupPr>
                        <m:e>
                          <m:r>
                            <a:rPr lang="ru-RU" sz="2400" b="0" i="1" smtClean="0">
                              <a:solidFill>
                                <a:srgbClr val="7030A0"/>
                              </a:solidFill>
                              <a:latin typeface="Cambria Math" panose="02040503050406030204" pitchFamily="18" charset="0"/>
                            </a:rPr>
                            <m:t>2</m:t>
                          </m:r>
                        </m:e>
                        <m:sup>
                          <m:r>
                            <a:rPr lang="ru-RU" sz="2400" b="0" i="1" smtClean="0">
                              <a:solidFill>
                                <a:srgbClr val="7030A0"/>
                              </a:solidFill>
                              <a:latin typeface="Cambria Math" panose="02040503050406030204" pitchFamily="18" charset="0"/>
                            </a:rPr>
                            <m:t>2</m:t>
                          </m:r>
                        </m:sup>
                      </m:sSup>
                      <m:r>
                        <a:rPr lang="en-US" sz="2400" i="1" smtClean="0">
                          <a:solidFill>
                            <a:srgbClr val="7030A0"/>
                          </a:solidFill>
                          <a:latin typeface="Cambria Math" panose="02040503050406030204" pitchFamily="18" charset="0"/>
                        </a:rPr>
                        <m:t>=</m:t>
                      </m:r>
                      <m:f>
                        <m:fPr>
                          <m:ctrlPr>
                            <a:rPr lang="en-US" sz="2400" i="1" smtClean="0">
                              <a:solidFill>
                                <a:srgbClr val="7030A0"/>
                              </a:solidFill>
                              <a:latin typeface="Cambria Math" panose="02040503050406030204" pitchFamily="18" charset="0"/>
                            </a:rPr>
                          </m:ctrlPr>
                        </m:fPr>
                        <m:num>
                          <m:r>
                            <a:rPr lang="en-US" sz="2400" b="0" i="1" smtClean="0">
                              <a:solidFill>
                                <a:srgbClr val="7030A0"/>
                              </a:solidFill>
                              <a:latin typeface="Cambria Math" panose="02040503050406030204" pitchFamily="18" charset="0"/>
                            </a:rPr>
                            <m:t>1</m:t>
                          </m:r>
                          <m:r>
                            <a:rPr lang="ru-RU" sz="2400" b="0" i="1" smtClean="0">
                              <a:solidFill>
                                <a:srgbClr val="7030A0"/>
                              </a:solidFill>
                              <a:latin typeface="Cambria Math" panose="02040503050406030204" pitchFamily="18" charset="0"/>
                            </a:rPr>
                            <m:t>0000</m:t>
                          </m:r>
                        </m:num>
                        <m:den>
                          <m:r>
                            <a:rPr lang="ru-RU" sz="2400" b="0" i="1" smtClean="0">
                              <a:solidFill>
                                <a:srgbClr val="7030A0"/>
                              </a:solidFill>
                              <a:latin typeface="Cambria Math" panose="02040503050406030204" pitchFamily="18" charset="0"/>
                            </a:rPr>
                            <m:t>4</m:t>
                          </m:r>
                        </m:den>
                      </m:f>
                      <m:r>
                        <a:rPr lang="en-US" sz="2400" b="0" i="1" smtClean="0">
                          <a:solidFill>
                            <a:srgbClr val="7030A0"/>
                          </a:solidFill>
                          <a:latin typeface="Cambria Math" panose="02040503050406030204" pitchFamily="18" charset="0"/>
                        </a:rPr>
                        <m:t>=</m:t>
                      </m:r>
                      <m:r>
                        <a:rPr lang="ru-RU" sz="2400" b="0" i="1" smtClean="0">
                          <a:solidFill>
                            <a:srgbClr val="7030A0"/>
                          </a:solidFill>
                          <a:latin typeface="Cambria Math" panose="02040503050406030204" pitchFamily="18" charset="0"/>
                        </a:rPr>
                        <m:t>2500</m:t>
                      </m:r>
                      <m:r>
                        <a:rPr lang="ru-RU" sz="2400" b="0" i="1" smtClean="0">
                          <a:solidFill>
                            <a:srgbClr val="7030A0"/>
                          </a:solidFill>
                          <a:latin typeface="Cambria Math" panose="02040503050406030204" pitchFamily="18" charset="0"/>
                        </a:rPr>
                        <m:t> </m:t>
                      </m:r>
                      <m:sSup>
                        <m:sSupPr>
                          <m:ctrlPr>
                            <a:rPr lang="ru-RU" sz="2400" b="0" i="1" smtClean="0">
                              <a:solidFill>
                                <a:srgbClr val="7030A0"/>
                              </a:solidFill>
                              <a:latin typeface="Cambria Math" panose="02040503050406030204" pitchFamily="18" charset="0"/>
                            </a:rPr>
                          </m:ctrlPr>
                        </m:sSupPr>
                        <m:e>
                          <m:r>
                            <a:rPr lang="ru-RU" sz="2400" b="0" i="1" smtClean="0">
                              <a:solidFill>
                                <a:srgbClr val="7030A0"/>
                              </a:solidFill>
                              <a:latin typeface="Cambria Math" panose="02040503050406030204" pitchFamily="18" charset="0"/>
                            </a:rPr>
                            <m:t>(см</m:t>
                          </m:r>
                        </m:e>
                        <m:sup>
                          <m:r>
                            <a:rPr lang="ru-RU" sz="2400" b="0" i="1" smtClean="0">
                              <a:solidFill>
                                <a:srgbClr val="7030A0"/>
                              </a:solidFill>
                              <a:latin typeface="Cambria Math" panose="02040503050406030204" pitchFamily="18" charset="0"/>
                            </a:rPr>
                            <m:t>2</m:t>
                          </m:r>
                        </m:sup>
                      </m:sSup>
                      <m:r>
                        <a:rPr lang="ru-RU" sz="2400" b="0" i="1" smtClean="0">
                          <a:solidFill>
                            <a:srgbClr val="7030A0"/>
                          </a:solidFill>
                          <a:latin typeface="Cambria Math" panose="02040503050406030204" pitchFamily="18" charset="0"/>
                        </a:rPr>
                        <m:t>)</m:t>
                      </m:r>
                    </m:oMath>
                  </m:oMathPara>
                </a14:m>
                <a:endParaRPr lang="ru-RU" sz="2400" i="1" dirty="0">
                  <a:solidFill>
                    <a:srgbClr val="7030A0"/>
                  </a:solidFill>
                  <a:latin typeface="Cambria Math" panose="02040503050406030204" pitchFamily="18" charset="0"/>
                </a:endParaRPr>
              </a:p>
            </p:txBody>
          </p:sp>
        </mc:Choice>
        <mc:Fallback xmlns="">
          <p:sp>
            <p:nvSpPr>
              <p:cNvPr id="11" name="TextBox 10">
                <a:extLst>
                  <a:ext uri="{FF2B5EF4-FFF2-40B4-BE49-F238E27FC236}">
                    <a16:creationId xmlns:a16="http://schemas.microsoft.com/office/drawing/2014/main" id="{EC1C89F4-E051-496D-A178-768C74200555}"/>
                  </a:ext>
                </a:extLst>
              </p:cNvPr>
              <p:cNvSpPr txBox="1">
                <a:spLocks noRot="1" noChangeAspect="1" noMove="1" noResize="1" noEditPoints="1" noAdjustHandles="1" noChangeArrowheads="1" noChangeShapeType="1" noTextEdit="1"/>
              </p:cNvSpPr>
              <p:nvPr/>
            </p:nvSpPr>
            <p:spPr>
              <a:xfrm>
                <a:off x="538731" y="4023692"/>
                <a:ext cx="4779898" cy="691471"/>
              </a:xfrm>
              <a:prstGeom prst="rect">
                <a:avLst/>
              </a:prstGeom>
              <a:blipFill>
                <a:blip r:embed="rId7"/>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2" name="Прямоугольник 11">
                <a:extLst>
                  <a:ext uri="{FF2B5EF4-FFF2-40B4-BE49-F238E27FC236}">
                    <a16:creationId xmlns:a16="http://schemas.microsoft.com/office/drawing/2014/main" id="{02CF7F6B-1F0E-4475-AF17-90E147153EDE}"/>
                  </a:ext>
                </a:extLst>
              </p:cNvPr>
              <p:cNvSpPr/>
              <p:nvPr/>
            </p:nvSpPr>
            <p:spPr>
              <a:xfrm>
                <a:off x="7921593" y="3892866"/>
                <a:ext cx="197361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u-RU" sz="2400" smtClean="0">
                          <a:latin typeface="Cambria Math" panose="02040503050406030204" pitchFamily="18" charset="0"/>
                        </a:rPr>
                        <m:t>Ответ:</m:t>
                      </m:r>
                      <m:r>
                        <a:rPr lang="ru-RU" sz="2400" b="1" i="0" smtClean="0">
                          <a:solidFill>
                            <a:srgbClr val="FF0000"/>
                          </a:solidFill>
                          <a:latin typeface="Cambria Math" panose="02040503050406030204" pitchFamily="18" charset="0"/>
                        </a:rPr>
                        <m:t>𝟐𝟓𝟎𝟎</m:t>
                      </m:r>
                    </m:oMath>
                  </m:oMathPara>
                </a14:m>
                <a:endParaRPr lang="ru-RU" sz="2400" b="1" dirty="0"/>
              </a:p>
            </p:txBody>
          </p:sp>
        </mc:Choice>
        <mc:Fallback xmlns="">
          <p:sp>
            <p:nvSpPr>
              <p:cNvPr id="12" name="Прямоугольник 11">
                <a:extLst>
                  <a:ext uri="{FF2B5EF4-FFF2-40B4-BE49-F238E27FC236}">
                    <a16:creationId xmlns:a16="http://schemas.microsoft.com/office/drawing/2014/main" id="{02CF7F6B-1F0E-4475-AF17-90E147153EDE}"/>
                  </a:ext>
                </a:extLst>
              </p:cNvPr>
              <p:cNvSpPr>
                <a:spLocks noRot="1" noChangeAspect="1" noMove="1" noResize="1" noEditPoints="1" noAdjustHandles="1" noChangeArrowheads="1" noChangeShapeType="1" noTextEdit="1"/>
              </p:cNvSpPr>
              <p:nvPr/>
            </p:nvSpPr>
            <p:spPr>
              <a:xfrm>
                <a:off x="7921593" y="3892866"/>
                <a:ext cx="1973617" cy="461665"/>
              </a:xfrm>
              <a:prstGeom prst="rect">
                <a:avLst/>
              </a:prstGeom>
              <a:blipFill>
                <a:blip r:embed="rId8"/>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EB8F7ED-05F6-49B0-803B-3C340AA726A0}"/>
                  </a:ext>
                </a:extLst>
              </p:cNvPr>
              <p:cNvSpPr txBox="1"/>
              <p:nvPr/>
            </p:nvSpPr>
            <p:spPr>
              <a:xfrm>
                <a:off x="538731" y="5520638"/>
                <a:ext cx="8789714" cy="6938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sz="2400" b="0" i="1" smtClean="0">
                          <a:solidFill>
                            <a:srgbClr val="7030A0"/>
                          </a:solidFill>
                          <a:latin typeface="Cambria Math" panose="02040503050406030204" pitchFamily="18" charset="0"/>
                        </a:rPr>
                        <m:t>А</m:t>
                      </m:r>
                      <m:r>
                        <a:rPr lang="ru-RU" sz="2400" b="0" i="1" smtClean="0">
                          <a:solidFill>
                            <a:srgbClr val="7030A0"/>
                          </a:solidFill>
                          <a:latin typeface="Cambria Math" panose="02040503050406030204" pitchFamily="18" charset="0"/>
                        </a:rPr>
                        <m:t>4</m:t>
                      </m:r>
                      <m:r>
                        <a:rPr lang="ru-RU" sz="2400" i="1">
                          <a:solidFill>
                            <a:srgbClr val="7030A0"/>
                          </a:solidFill>
                          <a:latin typeface="Cambria Math" panose="02040503050406030204" pitchFamily="18" charset="0"/>
                        </a:rPr>
                        <m:t>=</m:t>
                      </m:r>
                      <m:r>
                        <a:rPr lang="en-US" sz="2400" i="1" smtClean="0">
                          <a:solidFill>
                            <a:srgbClr val="7030A0"/>
                          </a:solidFill>
                          <a:latin typeface="Cambria Math" panose="02040503050406030204" pitchFamily="18" charset="0"/>
                        </a:rPr>
                        <m:t>𝐴</m:t>
                      </m:r>
                      <m:r>
                        <a:rPr lang="ru-RU" sz="2400" b="0" i="1" smtClean="0">
                          <a:solidFill>
                            <a:srgbClr val="7030A0"/>
                          </a:solidFill>
                          <a:latin typeface="Cambria Math" panose="02040503050406030204" pitchFamily="18" charset="0"/>
                        </a:rPr>
                        <m:t>0</m:t>
                      </m:r>
                      <m:r>
                        <a:rPr lang="ru-RU" sz="2400" b="0" i="1" smtClean="0">
                          <a:solidFill>
                            <a:srgbClr val="7030A0"/>
                          </a:solidFill>
                          <a:latin typeface="Cambria Math" panose="02040503050406030204" pitchFamily="18" charset="0"/>
                        </a:rPr>
                        <m:t>:</m:t>
                      </m:r>
                      <m:sSup>
                        <m:sSupPr>
                          <m:ctrlPr>
                            <a:rPr lang="ru-RU" sz="2400" b="0" i="1" smtClean="0">
                              <a:solidFill>
                                <a:srgbClr val="7030A0"/>
                              </a:solidFill>
                              <a:latin typeface="Cambria Math" panose="02040503050406030204" pitchFamily="18" charset="0"/>
                            </a:rPr>
                          </m:ctrlPr>
                        </m:sSupPr>
                        <m:e>
                          <m:r>
                            <a:rPr lang="ru-RU" sz="2400" b="0" i="1" smtClean="0">
                              <a:solidFill>
                                <a:srgbClr val="7030A0"/>
                              </a:solidFill>
                              <a:latin typeface="Cambria Math" panose="02040503050406030204" pitchFamily="18" charset="0"/>
                            </a:rPr>
                            <m:t>2</m:t>
                          </m:r>
                        </m:e>
                        <m:sup>
                          <m:r>
                            <a:rPr lang="ru-RU" sz="2400" b="0" i="1" smtClean="0">
                              <a:solidFill>
                                <a:srgbClr val="7030A0"/>
                              </a:solidFill>
                              <a:latin typeface="Cambria Math" panose="02040503050406030204" pitchFamily="18" charset="0"/>
                            </a:rPr>
                            <m:t>4</m:t>
                          </m:r>
                        </m:sup>
                      </m:sSup>
                      <m:r>
                        <a:rPr lang="en-US" sz="2400" i="1">
                          <a:solidFill>
                            <a:srgbClr val="7030A0"/>
                          </a:solidFill>
                          <a:latin typeface="Cambria Math" panose="02040503050406030204" pitchFamily="18" charset="0"/>
                        </a:rPr>
                        <m:t>=</m:t>
                      </m:r>
                      <m:f>
                        <m:fPr>
                          <m:ctrlPr>
                            <a:rPr lang="en-US" sz="2400" i="1" smtClean="0">
                              <a:solidFill>
                                <a:srgbClr val="7030A0"/>
                              </a:solidFill>
                              <a:latin typeface="Cambria Math" panose="02040503050406030204" pitchFamily="18" charset="0"/>
                            </a:rPr>
                          </m:ctrlPr>
                        </m:fPr>
                        <m:num>
                          <m:r>
                            <a:rPr lang="ru-RU" sz="2400" b="0" i="1" smtClean="0">
                              <a:solidFill>
                                <a:srgbClr val="7030A0"/>
                              </a:solidFill>
                              <a:latin typeface="Cambria Math" panose="02040503050406030204" pitchFamily="18" charset="0"/>
                            </a:rPr>
                            <m:t>10000</m:t>
                          </m:r>
                        </m:num>
                        <m:den>
                          <m:r>
                            <a:rPr lang="ru-RU" sz="2400" b="0" i="1" smtClean="0">
                              <a:solidFill>
                                <a:srgbClr val="7030A0"/>
                              </a:solidFill>
                              <a:latin typeface="Cambria Math" panose="02040503050406030204" pitchFamily="18" charset="0"/>
                            </a:rPr>
                            <m:t>16</m:t>
                          </m:r>
                        </m:den>
                      </m:f>
                      <m:r>
                        <a:rPr lang="ru-RU" sz="2400" b="0" i="1" smtClean="0">
                          <a:solidFill>
                            <a:srgbClr val="7030A0"/>
                          </a:solidFill>
                          <a:latin typeface="Cambria Math" panose="02040503050406030204" pitchFamily="18" charset="0"/>
                        </a:rPr>
                        <m:t>=</m:t>
                      </m:r>
                      <m:f>
                        <m:fPr>
                          <m:ctrlPr>
                            <a:rPr lang="ru-RU" sz="2400" b="0" i="1" smtClean="0">
                              <a:solidFill>
                                <a:srgbClr val="7030A0"/>
                              </a:solidFill>
                              <a:latin typeface="Cambria Math" panose="02040503050406030204" pitchFamily="18" charset="0"/>
                            </a:rPr>
                          </m:ctrlPr>
                        </m:fPr>
                        <m:num>
                          <m:r>
                            <a:rPr lang="ru-RU" sz="2400" b="0" i="1" smtClean="0">
                              <a:solidFill>
                                <a:srgbClr val="7030A0"/>
                              </a:solidFill>
                              <a:latin typeface="Cambria Math" panose="02040503050406030204" pitchFamily="18" charset="0"/>
                            </a:rPr>
                            <m:t>10</m:t>
                          </m:r>
                          <m:r>
                            <a:rPr lang="ru-RU" sz="2400" b="0" i="1" smtClean="0">
                              <a:solidFill>
                                <a:srgbClr val="7030A0"/>
                              </a:solidFill>
                              <a:latin typeface="Cambria Math" panose="02040503050406030204" pitchFamily="18" charset="0"/>
                              <a:ea typeface="Cambria Math" panose="02040503050406030204" pitchFamily="18" charset="0"/>
                            </a:rPr>
                            <m:t>∙</m:t>
                          </m:r>
                          <m:r>
                            <a:rPr lang="ru-RU" sz="2400" b="0" i="1" smtClean="0">
                              <a:solidFill>
                                <a:srgbClr val="7030A0"/>
                              </a:solidFill>
                              <a:latin typeface="Cambria Math" panose="02040503050406030204" pitchFamily="18" charset="0"/>
                              <a:ea typeface="Cambria Math" panose="02040503050406030204" pitchFamily="18" charset="0"/>
                            </a:rPr>
                            <m:t>10</m:t>
                          </m:r>
                          <m:r>
                            <a:rPr lang="ru-RU" sz="2400" b="0" i="1" smtClean="0">
                              <a:solidFill>
                                <a:srgbClr val="7030A0"/>
                              </a:solidFill>
                              <a:latin typeface="Cambria Math" panose="02040503050406030204" pitchFamily="18" charset="0"/>
                              <a:ea typeface="Cambria Math" panose="02040503050406030204" pitchFamily="18" charset="0"/>
                            </a:rPr>
                            <m:t>∙</m:t>
                          </m:r>
                          <m:r>
                            <a:rPr lang="ru-RU" sz="2400" b="0" i="1" smtClean="0">
                              <a:solidFill>
                                <a:srgbClr val="7030A0"/>
                              </a:solidFill>
                              <a:latin typeface="Cambria Math" panose="02040503050406030204" pitchFamily="18" charset="0"/>
                              <a:ea typeface="Cambria Math" panose="02040503050406030204" pitchFamily="18" charset="0"/>
                            </a:rPr>
                            <m:t>10</m:t>
                          </m:r>
                          <m:r>
                            <a:rPr lang="ru-RU" sz="2400" b="0" i="1" smtClean="0">
                              <a:solidFill>
                                <a:srgbClr val="7030A0"/>
                              </a:solidFill>
                              <a:latin typeface="Cambria Math" panose="02040503050406030204" pitchFamily="18" charset="0"/>
                              <a:ea typeface="Cambria Math" panose="02040503050406030204" pitchFamily="18" charset="0"/>
                            </a:rPr>
                            <m:t>∙</m:t>
                          </m:r>
                          <m:r>
                            <a:rPr lang="ru-RU" sz="2400" b="0" i="1" smtClean="0">
                              <a:solidFill>
                                <a:srgbClr val="7030A0"/>
                              </a:solidFill>
                              <a:latin typeface="Cambria Math" panose="02040503050406030204" pitchFamily="18" charset="0"/>
                              <a:ea typeface="Cambria Math" panose="02040503050406030204" pitchFamily="18" charset="0"/>
                            </a:rPr>
                            <m:t>10</m:t>
                          </m:r>
                        </m:num>
                        <m:den>
                          <m:r>
                            <a:rPr lang="ru-RU" sz="2400" b="0" i="1" smtClean="0">
                              <a:solidFill>
                                <a:srgbClr val="7030A0"/>
                              </a:solidFill>
                              <a:latin typeface="Cambria Math" panose="02040503050406030204" pitchFamily="18" charset="0"/>
                            </a:rPr>
                            <m:t>2</m:t>
                          </m:r>
                          <m:r>
                            <a:rPr lang="ru-RU" sz="2400" b="0" i="1" smtClean="0">
                              <a:solidFill>
                                <a:srgbClr val="7030A0"/>
                              </a:solidFill>
                              <a:latin typeface="Cambria Math" panose="02040503050406030204" pitchFamily="18" charset="0"/>
                              <a:ea typeface="Cambria Math" panose="02040503050406030204" pitchFamily="18" charset="0"/>
                            </a:rPr>
                            <m:t>∙</m:t>
                          </m:r>
                          <m:r>
                            <a:rPr lang="ru-RU" sz="2400" b="0" i="1" smtClean="0">
                              <a:solidFill>
                                <a:srgbClr val="7030A0"/>
                              </a:solidFill>
                              <a:latin typeface="Cambria Math" panose="02040503050406030204" pitchFamily="18" charset="0"/>
                              <a:ea typeface="Cambria Math" panose="02040503050406030204" pitchFamily="18" charset="0"/>
                            </a:rPr>
                            <m:t>2</m:t>
                          </m:r>
                          <m:r>
                            <a:rPr lang="ru-RU" sz="2400" b="0" i="1" smtClean="0">
                              <a:solidFill>
                                <a:srgbClr val="7030A0"/>
                              </a:solidFill>
                              <a:latin typeface="Cambria Math" panose="02040503050406030204" pitchFamily="18" charset="0"/>
                              <a:ea typeface="Cambria Math" panose="02040503050406030204" pitchFamily="18" charset="0"/>
                            </a:rPr>
                            <m:t>∙</m:t>
                          </m:r>
                          <m:r>
                            <a:rPr lang="ru-RU" sz="2400" b="0" i="1" smtClean="0">
                              <a:solidFill>
                                <a:srgbClr val="7030A0"/>
                              </a:solidFill>
                              <a:latin typeface="Cambria Math" panose="02040503050406030204" pitchFamily="18" charset="0"/>
                              <a:ea typeface="Cambria Math" panose="02040503050406030204" pitchFamily="18" charset="0"/>
                            </a:rPr>
                            <m:t>2</m:t>
                          </m:r>
                          <m:r>
                            <a:rPr lang="ru-RU" sz="2400" b="0" i="1" smtClean="0">
                              <a:solidFill>
                                <a:srgbClr val="7030A0"/>
                              </a:solidFill>
                              <a:latin typeface="Cambria Math" panose="02040503050406030204" pitchFamily="18" charset="0"/>
                              <a:ea typeface="Cambria Math" panose="02040503050406030204" pitchFamily="18" charset="0"/>
                            </a:rPr>
                            <m:t>∙</m:t>
                          </m:r>
                          <m:r>
                            <a:rPr lang="ru-RU" sz="2400" b="0" i="1" smtClean="0">
                              <a:solidFill>
                                <a:srgbClr val="7030A0"/>
                              </a:solidFill>
                              <a:latin typeface="Cambria Math" panose="02040503050406030204" pitchFamily="18" charset="0"/>
                              <a:ea typeface="Cambria Math" panose="02040503050406030204" pitchFamily="18" charset="0"/>
                            </a:rPr>
                            <m:t>2</m:t>
                          </m:r>
                        </m:den>
                      </m:f>
                      <m:r>
                        <a:rPr lang="ru-RU" sz="2400" b="0" i="1" smtClean="0">
                          <a:solidFill>
                            <a:srgbClr val="7030A0"/>
                          </a:solidFill>
                          <a:latin typeface="Cambria Math" panose="02040503050406030204" pitchFamily="18" charset="0"/>
                        </a:rPr>
                        <m:t>=</m:t>
                      </m:r>
                      <m:r>
                        <a:rPr lang="ru-RU" sz="2400" b="0" i="1" smtClean="0">
                          <a:solidFill>
                            <a:srgbClr val="7030A0"/>
                          </a:solidFill>
                          <a:latin typeface="Cambria Math" panose="02040503050406030204" pitchFamily="18" charset="0"/>
                        </a:rPr>
                        <m:t>5</m:t>
                      </m:r>
                      <m:r>
                        <a:rPr lang="ru-RU" sz="2400" b="0" i="1" smtClean="0">
                          <a:solidFill>
                            <a:srgbClr val="7030A0"/>
                          </a:solidFill>
                          <a:latin typeface="Cambria Math" panose="02040503050406030204" pitchFamily="18" charset="0"/>
                          <a:ea typeface="Cambria Math" panose="02040503050406030204" pitchFamily="18" charset="0"/>
                        </a:rPr>
                        <m:t>∙</m:t>
                      </m:r>
                      <m:r>
                        <a:rPr lang="ru-RU" sz="2400" b="0" i="1" smtClean="0">
                          <a:solidFill>
                            <a:srgbClr val="7030A0"/>
                          </a:solidFill>
                          <a:latin typeface="Cambria Math" panose="02040503050406030204" pitchFamily="18" charset="0"/>
                          <a:ea typeface="Cambria Math" panose="02040503050406030204" pitchFamily="18" charset="0"/>
                        </a:rPr>
                        <m:t>5</m:t>
                      </m:r>
                      <m:r>
                        <a:rPr lang="ru-RU" sz="2400" b="0" i="1" smtClean="0">
                          <a:solidFill>
                            <a:srgbClr val="7030A0"/>
                          </a:solidFill>
                          <a:latin typeface="Cambria Math" panose="02040503050406030204" pitchFamily="18" charset="0"/>
                          <a:ea typeface="Cambria Math" panose="02040503050406030204" pitchFamily="18" charset="0"/>
                        </a:rPr>
                        <m:t>∙</m:t>
                      </m:r>
                      <m:r>
                        <a:rPr lang="ru-RU" sz="2400" b="0" i="1" smtClean="0">
                          <a:solidFill>
                            <a:srgbClr val="7030A0"/>
                          </a:solidFill>
                          <a:latin typeface="Cambria Math" panose="02040503050406030204" pitchFamily="18" charset="0"/>
                          <a:ea typeface="Cambria Math" panose="02040503050406030204" pitchFamily="18" charset="0"/>
                        </a:rPr>
                        <m:t>5</m:t>
                      </m:r>
                      <m:r>
                        <a:rPr lang="ru-RU" sz="2400" b="0" i="1" smtClean="0">
                          <a:solidFill>
                            <a:srgbClr val="7030A0"/>
                          </a:solidFill>
                          <a:latin typeface="Cambria Math" panose="02040503050406030204" pitchFamily="18" charset="0"/>
                          <a:ea typeface="Cambria Math" panose="02040503050406030204" pitchFamily="18" charset="0"/>
                        </a:rPr>
                        <m:t>∙</m:t>
                      </m:r>
                      <m:r>
                        <a:rPr lang="ru-RU" sz="2400" b="0" i="1" smtClean="0">
                          <a:solidFill>
                            <a:srgbClr val="7030A0"/>
                          </a:solidFill>
                          <a:latin typeface="Cambria Math" panose="02040503050406030204" pitchFamily="18" charset="0"/>
                          <a:ea typeface="Cambria Math" panose="02040503050406030204" pitchFamily="18" charset="0"/>
                        </a:rPr>
                        <m:t>5</m:t>
                      </m:r>
                      <m:r>
                        <a:rPr lang="ru-RU" sz="2400" b="0" i="1" smtClean="0">
                          <a:solidFill>
                            <a:srgbClr val="7030A0"/>
                          </a:solidFill>
                          <a:latin typeface="Cambria Math" panose="02040503050406030204" pitchFamily="18" charset="0"/>
                          <a:ea typeface="Cambria Math" panose="02040503050406030204" pitchFamily="18" charset="0"/>
                        </a:rPr>
                        <m:t>=</m:t>
                      </m:r>
                      <m:r>
                        <a:rPr lang="ru-RU" sz="2400" b="0" i="1" smtClean="0">
                          <a:solidFill>
                            <a:srgbClr val="7030A0"/>
                          </a:solidFill>
                          <a:latin typeface="Cambria Math" panose="02040503050406030204" pitchFamily="18" charset="0"/>
                          <a:ea typeface="Cambria Math" panose="02040503050406030204" pitchFamily="18" charset="0"/>
                        </a:rPr>
                        <m:t>625</m:t>
                      </m:r>
                      <m:r>
                        <a:rPr lang="ru-RU" sz="2400" b="0" i="1" smtClean="0">
                          <a:solidFill>
                            <a:srgbClr val="7030A0"/>
                          </a:solidFill>
                          <a:latin typeface="Cambria Math" panose="02040503050406030204" pitchFamily="18" charset="0"/>
                          <a:ea typeface="Cambria Math" panose="02040503050406030204" pitchFamily="18" charset="0"/>
                        </a:rPr>
                        <m:t> (с</m:t>
                      </m:r>
                      <m:sSup>
                        <m:sSupPr>
                          <m:ctrlPr>
                            <a:rPr lang="ru-RU" sz="2400" b="0" i="1" smtClean="0">
                              <a:solidFill>
                                <a:srgbClr val="7030A0"/>
                              </a:solidFill>
                              <a:latin typeface="Cambria Math" panose="02040503050406030204" pitchFamily="18" charset="0"/>
                            </a:rPr>
                          </m:ctrlPr>
                        </m:sSupPr>
                        <m:e>
                          <m:r>
                            <a:rPr lang="ru-RU" sz="2400" b="0" i="1" smtClean="0">
                              <a:solidFill>
                                <a:srgbClr val="7030A0"/>
                              </a:solidFill>
                              <a:latin typeface="Cambria Math" panose="02040503050406030204" pitchFamily="18" charset="0"/>
                            </a:rPr>
                            <m:t>м</m:t>
                          </m:r>
                        </m:e>
                        <m:sup>
                          <m:r>
                            <a:rPr lang="ru-RU" sz="2400" b="0" i="1" smtClean="0">
                              <a:solidFill>
                                <a:srgbClr val="7030A0"/>
                              </a:solidFill>
                              <a:latin typeface="Cambria Math" panose="02040503050406030204" pitchFamily="18" charset="0"/>
                            </a:rPr>
                            <m:t>2</m:t>
                          </m:r>
                        </m:sup>
                      </m:sSup>
                      <m:r>
                        <a:rPr lang="ru-RU" sz="2400" b="0" i="1" smtClean="0">
                          <a:solidFill>
                            <a:srgbClr val="7030A0"/>
                          </a:solidFill>
                          <a:latin typeface="Cambria Math" panose="02040503050406030204" pitchFamily="18" charset="0"/>
                        </a:rPr>
                        <m:t>)</m:t>
                      </m:r>
                    </m:oMath>
                  </m:oMathPara>
                </a14:m>
                <a:endParaRPr lang="ru-RU" sz="2400" i="1" dirty="0">
                  <a:solidFill>
                    <a:srgbClr val="7030A0"/>
                  </a:solidFill>
                  <a:latin typeface="Cambria Math" panose="02040503050406030204" pitchFamily="18" charset="0"/>
                </a:endParaRPr>
              </a:p>
            </p:txBody>
          </p:sp>
        </mc:Choice>
        <mc:Fallback xmlns="">
          <p:sp>
            <p:nvSpPr>
              <p:cNvPr id="13" name="TextBox 12">
                <a:extLst>
                  <a:ext uri="{FF2B5EF4-FFF2-40B4-BE49-F238E27FC236}">
                    <a16:creationId xmlns:a16="http://schemas.microsoft.com/office/drawing/2014/main" id="{5EB8F7ED-05F6-49B0-803B-3C340AA726A0}"/>
                  </a:ext>
                </a:extLst>
              </p:cNvPr>
              <p:cNvSpPr txBox="1">
                <a:spLocks noRot="1" noChangeAspect="1" noMove="1" noResize="1" noEditPoints="1" noAdjustHandles="1" noChangeArrowheads="1" noChangeShapeType="1" noTextEdit="1"/>
              </p:cNvSpPr>
              <p:nvPr/>
            </p:nvSpPr>
            <p:spPr>
              <a:xfrm>
                <a:off x="538731" y="5520638"/>
                <a:ext cx="8789714" cy="693844"/>
              </a:xfrm>
              <a:prstGeom prst="rect">
                <a:avLst/>
              </a:prstGeom>
              <a:blipFill>
                <a:blip r:embed="rId9"/>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4" name="Прямоугольник 13">
                <a:extLst>
                  <a:ext uri="{FF2B5EF4-FFF2-40B4-BE49-F238E27FC236}">
                    <a16:creationId xmlns:a16="http://schemas.microsoft.com/office/drawing/2014/main" id="{25F1BC6B-9FE5-4E10-AA75-36C7A40A0AA3}"/>
                  </a:ext>
                </a:extLst>
              </p:cNvPr>
              <p:cNvSpPr/>
              <p:nvPr/>
            </p:nvSpPr>
            <p:spPr>
              <a:xfrm>
                <a:off x="7893108" y="6129814"/>
                <a:ext cx="178927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u-RU" sz="2400" smtClean="0">
                          <a:latin typeface="Cambria Math" panose="02040503050406030204" pitchFamily="18" charset="0"/>
                        </a:rPr>
                        <m:t>Ответ:</m:t>
                      </m:r>
                      <m:r>
                        <a:rPr lang="ru-RU" sz="2400" b="1" i="0" smtClean="0">
                          <a:solidFill>
                            <a:srgbClr val="FF0000"/>
                          </a:solidFill>
                          <a:latin typeface="Cambria Math" panose="02040503050406030204" pitchFamily="18" charset="0"/>
                        </a:rPr>
                        <m:t>𝟔𝟐𝟓</m:t>
                      </m:r>
                    </m:oMath>
                  </m:oMathPara>
                </a14:m>
                <a:endParaRPr lang="ru-RU" sz="2400" b="1" dirty="0"/>
              </a:p>
            </p:txBody>
          </p:sp>
        </mc:Choice>
        <mc:Fallback xmlns="">
          <p:sp>
            <p:nvSpPr>
              <p:cNvPr id="14" name="Прямоугольник 13">
                <a:extLst>
                  <a:ext uri="{FF2B5EF4-FFF2-40B4-BE49-F238E27FC236}">
                    <a16:creationId xmlns:a16="http://schemas.microsoft.com/office/drawing/2014/main" id="{25F1BC6B-9FE5-4E10-AA75-36C7A40A0AA3}"/>
                  </a:ext>
                </a:extLst>
              </p:cNvPr>
              <p:cNvSpPr>
                <a:spLocks noRot="1" noChangeAspect="1" noMove="1" noResize="1" noEditPoints="1" noAdjustHandles="1" noChangeArrowheads="1" noChangeShapeType="1" noTextEdit="1"/>
              </p:cNvSpPr>
              <p:nvPr/>
            </p:nvSpPr>
            <p:spPr>
              <a:xfrm>
                <a:off x="7893108" y="6129814"/>
                <a:ext cx="1789272" cy="461665"/>
              </a:xfrm>
              <a:prstGeom prst="rect">
                <a:avLst/>
              </a:prstGeom>
              <a:blipFill>
                <a:blip r:embed="rId10"/>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2021280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1" grpId="0"/>
      <p:bldP spid="12" grpId="0"/>
      <p:bldP spid="13"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73C54E84-2B9E-44B7-8B69-C4E5D487489A}"/>
                  </a:ext>
                </a:extLst>
              </p:cNvPr>
              <p:cNvSpPr txBox="1"/>
              <p:nvPr/>
            </p:nvSpPr>
            <p:spPr>
              <a:xfrm>
                <a:off x="5645020" y="2976465"/>
                <a:ext cx="3709349" cy="923330"/>
              </a:xfrm>
              <a:prstGeom prst="rect">
                <a:avLst/>
              </a:prstGeom>
              <a:noFill/>
            </p:spPr>
            <p:txBody>
              <a:bodyPr wrap="none" lIns="0" tIns="0" rIns="0" bIns="0" rtlCol="0">
                <a:spAutoFit/>
              </a:bodyPr>
              <a:lstStyle/>
              <a:p>
                <a:pPr/>
                <a14:m>
                  <m:oMathPara xmlns:m="http://schemas.openxmlformats.org/officeDocument/2006/math">
                    <m:oMathParaPr>
                      <m:jc m:val="center"/>
                    </m:oMathParaPr>
                    <m:oMath xmlns:m="http://schemas.openxmlformats.org/officeDocument/2006/math">
                      <m:r>
                        <a:rPr lang="ru-RU" sz="6000" b="0" i="1" smtClean="0">
                          <a:latin typeface="Cambria Math" panose="02040503050406030204" pitchFamily="18" charset="0"/>
                        </a:rPr>
                        <m:t>Задание 7</m:t>
                      </m:r>
                    </m:oMath>
                  </m:oMathPara>
                </a14:m>
                <a:endParaRPr lang="ru-RU" dirty="0"/>
              </a:p>
            </p:txBody>
          </p:sp>
        </mc:Choice>
        <mc:Fallback xmlns="">
          <p:sp>
            <p:nvSpPr>
              <p:cNvPr id="2" name="TextBox 1">
                <a:extLst>
                  <a:ext uri="{FF2B5EF4-FFF2-40B4-BE49-F238E27FC236}">
                    <a16:creationId xmlns:a16="http://schemas.microsoft.com/office/drawing/2014/main" id="{73C54E84-2B9E-44B7-8B69-C4E5D487489A}"/>
                  </a:ext>
                </a:extLst>
              </p:cNvPr>
              <p:cNvSpPr txBox="1">
                <a:spLocks noRot="1" noChangeAspect="1" noMove="1" noResize="1" noEditPoints="1" noAdjustHandles="1" noChangeArrowheads="1" noChangeShapeType="1" noTextEdit="1"/>
              </p:cNvSpPr>
              <p:nvPr/>
            </p:nvSpPr>
            <p:spPr>
              <a:xfrm>
                <a:off x="5645020" y="2976465"/>
                <a:ext cx="3709349" cy="923330"/>
              </a:xfrm>
              <a:prstGeom prst="rect">
                <a:avLst/>
              </a:prstGeom>
              <a:blipFill>
                <a:blip r:embed="rId2"/>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1483734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6E1A57C3-9D6F-4C6C-BFAA-694F1089E0C3}"/>
              </a:ext>
            </a:extLst>
          </p:cNvPr>
          <p:cNvPicPr>
            <a:picLocks noChangeAspect="1"/>
          </p:cNvPicPr>
          <p:nvPr/>
        </p:nvPicPr>
        <p:blipFill>
          <a:blip r:embed="rId2"/>
          <a:stretch>
            <a:fillRect/>
          </a:stretch>
        </p:blipFill>
        <p:spPr>
          <a:xfrm>
            <a:off x="277848" y="168041"/>
            <a:ext cx="9227395" cy="1062776"/>
          </a:xfrm>
          <a:prstGeom prst="rect">
            <a:avLst/>
          </a:prstGeom>
        </p:spPr>
      </p:pic>
      <p:pic>
        <p:nvPicPr>
          <p:cNvPr id="4" name="Рисунок 3">
            <a:extLst>
              <a:ext uri="{FF2B5EF4-FFF2-40B4-BE49-F238E27FC236}">
                <a16:creationId xmlns:a16="http://schemas.microsoft.com/office/drawing/2014/main" id="{2F7A6980-D5C3-4A4F-80F2-417C08EE601D}"/>
              </a:ext>
            </a:extLst>
          </p:cNvPr>
          <p:cNvPicPr>
            <a:picLocks noChangeAspect="1"/>
          </p:cNvPicPr>
          <p:nvPr/>
        </p:nvPicPr>
        <p:blipFill rotWithShape="1">
          <a:blip r:embed="rId3"/>
          <a:srcRect t="27807" b="55468"/>
          <a:stretch/>
        </p:blipFill>
        <p:spPr>
          <a:xfrm>
            <a:off x="277848" y="3112491"/>
            <a:ext cx="9227131" cy="987778"/>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A2FEC3E-53FA-4B11-A83C-6B65120E5FD8}"/>
                  </a:ext>
                </a:extLst>
              </p:cNvPr>
              <p:cNvSpPr txBox="1"/>
              <p:nvPr/>
            </p:nvSpPr>
            <p:spPr>
              <a:xfrm>
                <a:off x="363205" y="1054810"/>
                <a:ext cx="6617902" cy="6914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sz="2400" b="0" i="1" smtClean="0">
                          <a:solidFill>
                            <a:srgbClr val="7030A0"/>
                          </a:solidFill>
                          <a:latin typeface="Cambria Math" panose="02040503050406030204" pitchFamily="18" charset="0"/>
                        </a:rPr>
                        <m:t>А1</m:t>
                      </m:r>
                      <m:r>
                        <a:rPr lang="ru-RU" sz="2400" i="1">
                          <a:solidFill>
                            <a:srgbClr val="7030A0"/>
                          </a:solidFill>
                          <a:latin typeface="Cambria Math" panose="02040503050406030204" pitchFamily="18" charset="0"/>
                        </a:rPr>
                        <m:t>=</m:t>
                      </m:r>
                      <m:r>
                        <a:rPr lang="en-US" sz="2400" i="1" smtClean="0">
                          <a:solidFill>
                            <a:srgbClr val="7030A0"/>
                          </a:solidFill>
                          <a:latin typeface="Cambria Math" panose="02040503050406030204" pitchFamily="18" charset="0"/>
                        </a:rPr>
                        <m:t>𝐴</m:t>
                      </m:r>
                      <m:r>
                        <a:rPr lang="ru-RU" sz="2400" b="0" i="1" smtClean="0">
                          <a:solidFill>
                            <a:srgbClr val="7030A0"/>
                          </a:solidFill>
                          <a:latin typeface="Cambria Math" panose="02040503050406030204" pitchFamily="18" charset="0"/>
                        </a:rPr>
                        <m:t>0:</m:t>
                      </m:r>
                      <m:sSup>
                        <m:sSupPr>
                          <m:ctrlPr>
                            <a:rPr lang="ru-RU" sz="2400" b="0" i="1" smtClean="0">
                              <a:solidFill>
                                <a:srgbClr val="7030A0"/>
                              </a:solidFill>
                              <a:latin typeface="Cambria Math" panose="02040503050406030204" pitchFamily="18" charset="0"/>
                            </a:rPr>
                          </m:ctrlPr>
                        </m:sSupPr>
                        <m:e>
                          <m:r>
                            <a:rPr lang="ru-RU" sz="2400" b="0" i="1" smtClean="0">
                              <a:solidFill>
                                <a:srgbClr val="7030A0"/>
                              </a:solidFill>
                              <a:latin typeface="Cambria Math" panose="02040503050406030204" pitchFamily="18" charset="0"/>
                            </a:rPr>
                            <m:t>2</m:t>
                          </m:r>
                        </m:e>
                        <m:sup>
                          <m:r>
                            <a:rPr lang="ru-RU" sz="2400" b="0" i="1" smtClean="0">
                              <a:solidFill>
                                <a:srgbClr val="7030A0"/>
                              </a:solidFill>
                              <a:latin typeface="Cambria Math" panose="02040503050406030204" pitchFamily="18" charset="0"/>
                            </a:rPr>
                            <m:t>1</m:t>
                          </m:r>
                        </m:sup>
                      </m:sSup>
                      <m:r>
                        <a:rPr lang="en-US" sz="2400" i="1">
                          <a:solidFill>
                            <a:srgbClr val="7030A0"/>
                          </a:solidFill>
                          <a:latin typeface="Cambria Math" panose="02040503050406030204" pitchFamily="18" charset="0"/>
                        </a:rPr>
                        <m:t>=</m:t>
                      </m:r>
                      <m:f>
                        <m:fPr>
                          <m:ctrlPr>
                            <a:rPr lang="en-US" sz="2400" i="1" smtClean="0">
                              <a:solidFill>
                                <a:srgbClr val="7030A0"/>
                              </a:solidFill>
                              <a:latin typeface="Cambria Math" panose="02040503050406030204" pitchFamily="18" charset="0"/>
                            </a:rPr>
                          </m:ctrlPr>
                        </m:fPr>
                        <m:num>
                          <m:r>
                            <a:rPr lang="en-US" sz="2400" b="0" i="1" smtClean="0">
                              <a:solidFill>
                                <a:srgbClr val="7030A0"/>
                              </a:solidFill>
                              <a:latin typeface="Cambria Math" panose="02040503050406030204" pitchFamily="18" charset="0"/>
                            </a:rPr>
                            <m:t>1</m:t>
                          </m:r>
                        </m:num>
                        <m:den>
                          <m:r>
                            <a:rPr lang="ru-RU" sz="2400" b="0" i="1" smtClean="0">
                              <a:solidFill>
                                <a:srgbClr val="7030A0"/>
                              </a:solidFill>
                              <a:latin typeface="Cambria Math" panose="02040503050406030204" pitchFamily="18" charset="0"/>
                            </a:rPr>
                            <m:t>2</m:t>
                          </m:r>
                        </m:den>
                      </m:f>
                      <m:sSup>
                        <m:sSupPr>
                          <m:ctrlPr>
                            <a:rPr lang="en-US" sz="2400" i="1" smtClean="0">
                              <a:solidFill>
                                <a:srgbClr val="7030A0"/>
                              </a:solidFill>
                              <a:latin typeface="Cambria Math" panose="02040503050406030204" pitchFamily="18" charset="0"/>
                            </a:rPr>
                          </m:ctrlPr>
                        </m:sSupPr>
                        <m:e>
                          <m:r>
                            <a:rPr lang="ru-RU" sz="2400" b="0" i="1" smtClean="0">
                              <a:solidFill>
                                <a:srgbClr val="7030A0"/>
                              </a:solidFill>
                              <a:latin typeface="Cambria Math" panose="02040503050406030204" pitchFamily="18" charset="0"/>
                            </a:rPr>
                            <m:t>м</m:t>
                          </m:r>
                        </m:e>
                        <m:sup>
                          <m:r>
                            <a:rPr lang="ru-RU" sz="2400" b="0" i="1" smtClean="0">
                              <a:solidFill>
                                <a:srgbClr val="7030A0"/>
                              </a:solidFill>
                              <a:latin typeface="Cambria Math" panose="02040503050406030204" pitchFamily="18" charset="0"/>
                            </a:rPr>
                            <m:t>2</m:t>
                          </m:r>
                        </m:sup>
                      </m:sSup>
                      <m:r>
                        <a:rPr lang="ru-RU" sz="2400" b="0" i="1" smtClean="0">
                          <a:solidFill>
                            <a:srgbClr val="7030A0"/>
                          </a:solidFill>
                          <a:latin typeface="Cambria Math" panose="02040503050406030204" pitchFamily="18" charset="0"/>
                        </a:rPr>
                        <m:t> −площадь одного листа А1</m:t>
                      </m:r>
                    </m:oMath>
                  </m:oMathPara>
                </a14:m>
                <a:endParaRPr lang="ru-RU" sz="2400" i="1" dirty="0">
                  <a:solidFill>
                    <a:srgbClr val="7030A0"/>
                  </a:solidFill>
                  <a:latin typeface="Cambria Math" panose="02040503050406030204" pitchFamily="18" charset="0"/>
                </a:endParaRPr>
              </a:p>
            </p:txBody>
          </p:sp>
        </mc:Choice>
        <mc:Fallback xmlns="">
          <p:sp>
            <p:nvSpPr>
              <p:cNvPr id="6" name="TextBox 5">
                <a:extLst>
                  <a:ext uri="{FF2B5EF4-FFF2-40B4-BE49-F238E27FC236}">
                    <a16:creationId xmlns:a16="http://schemas.microsoft.com/office/drawing/2014/main" id="{3A2FEC3E-53FA-4B11-A83C-6B65120E5FD8}"/>
                  </a:ext>
                </a:extLst>
              </p:cNvPr>
              <p:cNvSpPr txBox="1">
                <a:spLocks noRot="1" noChangeAspect="1" noMove="1" noResize="1" noEditPoints="1" noAdjustHandles="1" noChangeArrowheads="1" noChangeShapeType="1" noTextEdit="1"/>
              </p:cNvSpPr>
              <p:nvPr/>
            </p:nvSpPr>
            <p:spPr>
              <a:xfrm>
                <a:off x="363205" y="1054810"/>
                <a:ext cx="6617902" cy="691471"/>
              </a:xfrm>
              <a:prstGeom prst="rect">
                <a:avLst/>
              </a:prstGeom>
              <a:blipFill>
                <a:blip r:embed="rId4"/>
                <a:stretch>
                  <a:fillRect/>
                </a:stretch>
              </a:blipFill>
            </p:spPr>
            <p:txBody>
              <a:bodyPr/>
              <a:lstStyle/>
              <a:p>
                <a:r>
                  <a:rPr lang="ru-RU">
                    <a:noFill/>
                  </a:rPr>
                  <a:t> </a:t>
                </a:r>
              </a:p>
            </p:txBody>
          </p:sp>
        </mc:Fallback>
      </mc:AlternateContent>
      <p:sp>
        <p:nvSpPr>
          <p:cNvPr id="7" name="TextBox 6">
            <a:extLst>
              <a:ext uri="{FF2B5EF4-FFF2-40B4-BE49-F238E27FC236}">
                <a16:creationId xmlns:a16="http://schemas.microsoft.com/office/drawing/2014/main" id="{73E94CF0-C0DC-4A3E-9E21-63FD5011A2B0}"/>
              </a:ext>
            </a:extLst>
          </p:cNvPr>
          <p:cNvSpPr txBox="1"/>
          <p:nvPr/>
        </p:nvSpPr>
        <p:spPr>
          <a:xfrm>
            <a:off x="5644444" y="2974622"/>
            <a:ext cx="65" cy="276999"/>
          </a:xfrm>
          <a:prstGeom prst="rect">
            <a:avLst/>
          </a:prstGeom>
          <a:noFill/>
        </p:spPr>
        <p:txBody>
          <a:bodyPr wrap="none" lIns="0" tIns="0" rIns="0" bIns="0" rtlCol="0">
            <a:spAutoFit/>
          </a:bodyPr>
          <a:lstStyle/>
          <a:p>
            <a:endParaRPr lang="ru-RU"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FB6F5A33-31D9-416D-940C-2810EAE98115}"/>
                  </a:ext>
                </a:extLst>
              </p:cNvPr>
              <p:cNvSpPr txBox="1"/>
              <p:nvPr/>
            </p:nvSpPr>
            <p:spPr>
              <a:xfrm>
                <a:off x="363205" y="1687066"/>
                <a:ext cx="5845639" cy="6914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sz="2400" b="0" i="1" smtClean="0">
                          <a:latin typeface="Cambria Math" panose="02040503050406030204" pitchFamily="18" charset="0"/>
                        </a:rPr>
                        <m:t>80∗</m:t>
                      </m:r>
                      <m:f>
                        <m:fPr>
                          <m:ctrlPr>
                            <a:rPr lang="ru-RU" sz="2400" b="0" i="1" smtClean="0">
                              <a:latin typeface="Cambria Math" panose="02040503050406030204" pitchFamily="18" charset="0"/>
                            </a:rPr>
                          </m:ctrlPr>
                        </m:fPr>
                        <m:num>
                          <m:r>
                            <a:rPr lang="ru-RU" sz="2400" b="0" i="1" smtClean="0">
                              <a:latin typeface="Cambria Math" panose="02040503050406030204" pitchFamily="18" charset="0"/>
                            </a:rPr>
                            <m:t>1</m:t>
                          </m:r>
                        </m:num>
                        <m:den>
                          <m:r>
                            <a:rPr lang="ru-RU" sz="2400" b="0" i="1" smtClean="0">
                              <a:latin typeface="Cambria Math" panose="02040503050406030204" pitchFamily="18" charset="0"/>
                            </a:rPr>
                            <m:t>2</m:t>
                          </m:r>
                        </m:den>
                      </m:f>
                      <m:r>
                        <a:rPr lang="ru-RU" sz="2400" b="0" i="1" smtClean="0">
                          <a:latin typeface="Cambria Math" panose="02040503050406030204" pitchFamily="18" charset="0"/>
                        </a:rPr>
                        <m:t>=40 </m:t>
                      </m:r>
                      <m:d>
                        <m:dPr>
                          <m:ctrlPr>
                            <a:rPr lang="ru-RU" sz="2400" b="0" i="1" smtClean="0">
                              <a:latin typeface="Cambria Math" panose="02040503050406030204" pitchFamily="18" charset="0"/>
                            </a:rPr>
                          </m:ctrlPr>
                        </m:dPr>
                        <m:e>
                          <m:sSup>
                            <m:sSupPr>
                              <m:ctrlPr>
                                <a:rPr lang="ru-RU" sz="2400" b="0" i="1" smtClean="0">
                                  <a:latin typeface="Cambria Math" panose="02040503050406030204" pitchFamily="18" charset="0"/>
                                </a:rPr>
                              </m:ctrlPr>
                            </m:sSupPr>
                            <m:e>
                              <m:r>
                                <a:rPr lang="ru-RU" sz="2400" b="0" i="1" smtClean="0">
                                  <a:latin typeface="Cambria Math" panose="02040503050406030204" pitchFamily="18" charset="0"/>
                                </a:rPr>
                                <m:t>м</m:t>
                              </m:r>
                            </m:e>
                            <m:sup>
                              <m:r>
                                <a:rPr lang="ru-RU" sz="2400" b="0" i="1" smtClean="0">
                                  <a:latin typeface="Cambria Math" panose="02040503050406030204" pitchFamily="18" charset="0"/>
                                </a:rPr>
                                <m:t>2</m:t>
                              </m:r>
                            </m:sup>
                          </m:sSup>
                        </m:e>
                      </m:d>
                      <m:r>
                        <a:rPr lang="ru-RU" sz="2400" b="0" i="1" smtClean="0">
                          <a:latin typeface="Cambria Math" panose="02040503050406030204" pitchFamily="18" charset="0"/>
                        </a:rPr>
                        <m:t> −площадь 80 листов А1</m:t>
                      </m:r>
                    </m:oMath>
                  </m:oMathPara>
                </a14:m>
                <a:endParaRPr lang="ru-RU" dirty="0"/>
              </a:p>
            </p:txBody>
          </p:sp>
        </mc:Choice>
        <mc:Fallback xmlns="">
          <p:sp>
            <p:nvSpPr>
              <p:cNvPr id="10" name="TextBox 9">
                <a:extLst>
                  <a:ext uri="{FF2B5EF4-FFF2-40B4-BE49-F238E27FC236}">
                    <a16:creationId xmlns:a16="http://schemas.microsoft.com/office/drawing/2014/main" id="{FB6F5A33-31D9-416D-940C-2810EAE98115}"/>
                  </a:ext>
                </a:extLst>
              </p:cNvPr>
              <p:cNvSpPr txBox="1">
                <a:spLocks noRot="1" noChangeAspect="1" noMove="1" noResize="1" noEditPoints="1" noAdjustHandles="1" noChangeArrowheads="1" noChangeShapeType="1" noTextEdit="1"/>
              </p:cNvSpPr>
              <p:nvPr/>
            </p:nvSpPr>
            <p:spPr>
              <a:xfrm>
                <a:off x="363205" y="1687066"/>
                <a:ext cx="5845639" cy="691471"/>
              </a:xfrm>
              <a:prstGeom prst="rect">
                <a:avLst/>
              </a:prstGeom>
              <a:blipFill>
                <a:blip r:embed="rId5"/>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8D8DEF9-9549-4625-B084-3DD5896BEC98}"/>
                  </a:ext>
                </a:extLst>
              </p:cNvPr>
              <p:cNvSpPr txBox="1"/>
              <p:nvPr/>
            </p:nvSpPr>
            <p:spPr>
              <a:xfrm>
                <a:off x="363205" y="2386147"/>
                <a:ext cx="47614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sz="2400" b="0" i="1" smtClean="0">
                          <a:latin typeface="Cambria Math" panose="02040503050406030204" pitchFamily="18" charset="0"/>
                        </a:rPr>
                        <m:t>40∗120=4∗12∗100=4800 (г)</m:t>
                      </m:r>
                    </m:oMath>
                  </m:oMathPara>
                </a14:m>
                <a:endParaRPr lang="ru-RU" dirty="0"/>
              </a:p>
            </p:txBody>
          </p:sp>
        </mc:Choice>
        <mc:Fallback xmlns="">
          <p:sp>
            <p:nvSpPr>
              <p:cNvPr id="11" name="TextBox 10">
                <a:extLst>
                  <a:ext uri="{FF2B5EF4-FFF2-40B4-BE49-F238E27FC236}">
                    <a16:creationId xmlns:a16="http://schemas.microsoft.com/office/drawing/2014/main" id="{78D8DEF9-9549-4625-B084-3DD5896BEC98}"/>
                  </a:ext>
                </a:extLst>
              </p:cNvPr>
              <p:cNvSpPr txBox="1">
                <a:spLocks noRot="1" noChangeAspect="1" noMove="1" noResize="1" noEditPoints="1" noAdjustHandles="1" noChangeArrowheads="1" noChangeShapeType="1" noTextEdit="1"/>
              </p:cNvSpPr>
              <p:nvPr/>
            </p:nvSpPr>
            <p:spPr>
              <a:xfrm>
                <a:off x="363205" y="2386147"/>
                <a:ext cx="4761496" cy="369332"/>
              </a:xfrm>
              <a:prstGeom prst="rect">
                <a:avLst/>
              </a:prstGeom>
              <a:blipFill>
                <a:blip r:embed="rId6"/>
                <a:stretch>
                  <a:fillRect l="-896" r="-1536" b="-37705"/>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2" name="Прямоугольник 11">
                <a:extLst>
                  <a:ext uri="{FF2B5EF4-FFF2-40B4-BE49-F238E27FC236}">
                    <a16:creationId xmlns:a16="http://schemas.microsoft.com/office/drawing/2014/main" id="{8AE87EE1-B14B-46EC-8938-E6F14CBE158B}"/>
                  </a:ext>
                </a:extLst>
              </p:cNvPr>
              <p:cNvSpPr/>
              <p:nvPr/>
            </p:nvSpPr>
            <p:spPr>
              <a:xfrm>
                <a:off x="7014313" y="2349432"/>
                <a:ext cx="197361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u-RU" sz="2400" smtClean="0">
                          <a:latin typeface="Cambria Math" panose="02040503050406030204" pitchFamily="18" charset="0"/>
                        </a:rPr>
                        <m:t>Ответ:</m:t>
                      </m:r>
                      <m:r>
                        <a:rPr lang="ru-RU" sz="2400" b="1" i="0" smtClean="0">
                          <a:solidFill>
                            <a:srgbClr val="FF0000"/>
                          </a:solidFill>
                          <a:latin typeface="Cambria Math" panose="02040503050406030204" pitchFamily="18" charset="0"/>
                        </a:rPr>
                        <m:t>𝟒𝟖𝟎𝟎</m:t>
                      </m:r>
                    </m:oMath>
                  </m:oMathPara>
                </a14:m>
                <a:endParaRPr lang="ru-RU" sz="2400" b="1" dirty="0"/>
              </a:p>
            </p:txBody>
          </p:sp>
        </mc:Choice>
        <mc:Fallback xmlns="">
          <p:sp>
            <p:nvSpPr>
              <p:cNvPr id="12" name="Прямоугольник 11">
                <a:extLst>
                  <a:ext uri="{FF2B5EF4-FFF2-40B4-BE49-F238E27FC236}">
                    <a16:creationId xmlns:a16="http://schemas.microsoft.com/office/drawing/2014/main" id="{8AE87EE1-B14B-46EC-8938-E6F14CBE158B}"/>
                  </a:ext>
                </a:extLst>
              </p:cNvPr>
              <p:cNvSpPr>
                <a:spLocks noRot="1" noChangeAspect="1" noMove="1" noResize="1" noEditPoints="1" noAdjustHandles="1" noChangeArrowheads="1" noChangeShapeType="1" noTextEdit="1"/>
              </p:cNvSpPr>
              <p:nvPr/>
            </p:nvSpPr>
            <p:spPr>
              <a:xfrm>
                <a:off x="7014313" y="2349432"/>
                <a:ext cx="1973617" cy="461665"/>
              </a:xfrm>
              <a:prstGeom prst="rect">
                <a:avLst/>
              </a:prstGeom>
              <a:blipFill>
                <a:blip r:embed="rId7"/>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2A05234-BD29-4121-9849-371FCF9077A2}"/>
                  </a:ext>
                </a:extLst>
              </p:cNvPr>
              <p:cNvSpPr txBox="1"/>
              <p:nvPr/>
            </p:nvSpPr>
            <p:spPr>
              <a:xfrm>
                <a:off x="356601" y="4238138"/>
                <a:ext cx="6624506" cy="6938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sz="2400" b="0" i="1" smtClean="0">
                          <a:solidFill>
                            <a:srgbClr val="7030A0"/>
                          </a:solidFill>
                          <a:latin typeface="Cambria Math" panose="02040503050406030204" pitchFamily="18" charset="0"/>
                        </a:rPr>
                        <m:t>А3</m:t>
                      </m:r>
                      <m:r>
                        <a:rPr lang="ru-RU" sz="2400" i="1">
                          <a:solidFill>
                            <a:srgbClr val="7030A0"/>
                          </a:solidFill>
                          <a:latin typeface="Cambria Math" panose="02040503050406030204" pitchFamily="18" charset="0"/>
                        </a:rPr>
                        <m:t>=</m:t>
                      </m:r>
                      <m:r>
                        <a:rPr lang="en-US" sz="2400" i="1" smtClean="0">
                          <a:solidFill>
                            <a:srgbClr val="7030A0"/>
                          </a:solidFill>
                          <a:latin typeface="Cambria Math" panose="02040503050406030204" pitchFamily="18" charset="0"/>
                        </a:rPr>
                        <m:t>𝐴</m:t>
                      </m:r>
                      <m:r>
                        <a:rPr lang="ru-RU" sz="2400" b="0" i="1" smtClean="0">
                          <a:solidFill>
                            <a:srgbClr val="7030A0"/>
                          </a:solidFill>
                          <a:latin typeface="Cambria Math" panose="02040503050406030204" pitchFamily="18" charset="0"/>
                        </a:rPr>
                        <m:t>0:</m:t>
                      </m:r>
                      <m:sSup>
                        <m:sSupPr>
                          <m:ctrlPr>
                            <a:rPr lang="ru-RU" sz="2400" b="0" i="1" smtClean="0">
                              <a:solidFill>
                                <a:srgbClr val="7030A0"/>
                              </a:solidFill>
                              <a:latin typeface="Cambria Math" panose="02040503050406030204" pitchFamily="18" charset="0"/>
                            </a:rPr>
                          </m:ctrlPr>
                        </m:sSupPr>
                        <m:e>
                          <m:r>
                            <a:rPr lang="ru-RU" sz="2400" b="0" i="1" smtClean="0">
                              <a:solidFill>
                                <a:srgbClr val="7030A0"/>
                              </a:solidFill>
                              <a:latin typeface="Cambria Math" panose="02040503050406030204" pitchFamily="18" charset="0"/>
                            </a:rPr>
                            <m:t>2</m:t>
                          </m:r>
                        </m:e>
                        <m:sup>
                          <m:r>
                            <a:rPr lang="ru-RU" sz="2400" b="0" i="1" smtClean="0">
                              <a:solidFill>
                                <a:srgbClr val="7030A0"/>
                              </a:solidFill>
                              <a:latin typeface="Cambria Math" panose="02040503050406030204" pitchFamily="18" charset="0"/>
                            </a:rPr>
                            <m:t>3</m:t>
                          </m:r>
                        </m:sup>
                      </m:sSup>
                      <m:r>
                        <a:rPr lang="en-US" sz="2400" i="1">
                          <a:solidFill>
                            <a:srgbClr val="7030A0"/>
                          </a:solidFill>
                          <a:latin typeface="Cambria Math" panose="02040503050406030204" pitchFamily="18" charset="0"/>
                        </a:rPr>
                        <m:t>=</m:t>
                      </m:r>
                      <m:f>
                        <m:fPr>
                          <m:ctrlPr>
                            <a:rPr lang="en-US" sz="2400" i="1" smtClean="0">
                              <a:solidFill>
                                <a:srgbClr val="7030A0"/>
                              </a:solidFill>
                              <a:latin typeface="Cambria Math" panose="02040503050406030204" pitchFamily="18" charset="0"/>
                            </a:rPr>
                          </m:ctrlPr>
                        </m:fPr>
                        <m:num>
                          <m:r>
                            <a:rPr lang="en-US" sz="2400" b="0" i="1" smtClean="0">
                              <a:solidFill>
                                <a:srgbClr val="7030A0"/>
                              </a:solidFill>
                              <a:latin typeface="Cambria Math" panose="02040503050406030204" pitchFamily="18" charset="0"/>
                            </a:rPr>
                            <m:t>1</m:t>
                          </m:r>
                        </m:num>
                        <m:den>
                          <m:r>
                            <a:rPr lang="ru-RU" sz="2400" b="0" i="1" smtClean="0">
                              <a:solidFill>
                                <a:srgbClr val="7030A0"/>
                              </a:solidFill>
                              <a:latin typeface="Cambria Math" panose="02040503050406030204" pitchFamily="18" charset="0"/>
                            </a:rPr>
                            <m:t>8</m:t>
                          </m:r>
                        </m:den>
                      </m:f>
                      <m:sSup>
                        <m:sSupPr>
                          <m:ctrlPr>
                            <a:rPr lang="en-US" sz="2400" i="1" smtClean="0">
                              <a:solidFill>
                                <a:srgbClr val="7030A0"/>
                              </a:solidFill>
                              <a:latin typeface="Cambria Math" panose="02040503050406030204" pitchFamily="18" charset="0"/>
                            </a:rPr>
                          </m:ctrlPr>
                        </m:sSupPr>
                        <m:e>
                          <m:r>
                            <a:rPr lang="ru-RU" sz="2400" b="0" i="1" smtClean="0">
                              <a:solidFill>
                                <a:srgbClr val="7030A0"/>
                              </a:solidFill>
                              <a:latin typeface="Cambria Math" panose="02040503050406030204" pitchFamily="18" charset="0"/>
                            </a:rPr>
                            <m:t>м</m:t>
                          </m:r>
                        </m:e>
                        <m:sup>
                          <m:r>
                            <a:rPr lang="ru-RU" sz="2400" b="0" i="1" smtClean="0">
                              <a:solidFill>
                                <a:srgbClr val="7030A0"/>
                              </a:solidFill>
                              <a:latin typeface="Cambria Math" panose="02040503050406030204" pitchFamily="18" charset="0"/>
                            </a:rPr>
                            <m:t>2</m:t>
                          </m:r>
                        </m:sup>
                      </m:sSup>
                      <m:r>
                        <a:rPr lang="ru-RU" sz="2400" b="0" i="1" smtClean="0">
                          <a:solidFill>
                            <a:srgbClr val="7030A0"/>
                          </a:solidFill>
                          <a:latin typeface="Cambria Math" panose="02040503050406030204" pitchFamily="18" charset="0"/>
                        </a:rPr>
                        <m:t> −площадь одного листа А3</m:t>
                      </m:r>
                    </m:oMath>
                  </m:oMathPara>
                </a14:m>
                <a:endParaRPr lang="ru-RU" sz="2400" i="1" dirty="0">
                  <a:solidFill>
                    <a:srgbClr val="7030A0"/>
                  </a:solidFill>
                  <a:latin typeface="Cambria Math" panose="02040503050406030204" pitchFamily="18" charset="0"/>
                </a:endParaRPr>
              </a:p>
            </p:txBody>
          </p:sp>
        </mc:Choice>
        <mc:Fallback xmlns="">
          <p:sp>
            <p:nvSpPr>
              <p:cNvPr id="13" name="TextBox 12">
                <a:extLst>
                  <a:ext uri="{FF2B5EF4-FFF2-40B4-BE49-F238E27FC236}">
                    <a16:creationId xmlns:a16="http://schemas.microsoft.com/office/drawing/2014/main" id="{C2A05234-BD29-4121-9849-371FCF9077A2}"/>
                  </a:ext>
                </a:extLst>
              </p:cNvPr>
              <p:cNvSpPr txBox="1">
                <a:spLocks noRot="1" noChangeAspect="1" noMove="1" noResize="1" noEditPoints="1" noAdjustHandles="1" noChangeArrowheads="1" noChangeShapeType="1" noTextEdit="1"/>
              </p:cNvSpPr>
              <p:nvPr/>
            </p:nvSpPr>
            <p:spPr>
              <a:xfrm>
                <a:off x="356601" y="4238138"/>
                <a:ext cx="6624506" cy="693844"/>
              </a:xfrm>
              <a:prstGeom prst="rect">
                <a:avLst/>
              </a:prstGeom>
              <a:blipFill>
                <a:blip r:embed="rId8"/>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B3F3D41-998A-495A-9758-8B2B1B442967}"/>
                  </a:ext>
                </a:extLst>
              </p:cNvPr>
              <p:cNvSpPr txBox="1"/>
              <p:nvPr/>
            </p:nvSpPr>
            <p:spPr>
              <a:xfrm>
                <a:off x="363205" y="4898781"/>
                <a:ext cx="6339363" cy="6938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sz="2400" b="0" i="1" smtClean="0">
                          <a:latin typeface="Cambria Math" panose="02040503050406030204" pitchFamily="18" charset="0"/>
                        </a:rPr>
                        <m:t>120∗</m:t>
                      </m:r>
                      <m:f>
                        <m:fPr>
                          <m:ctrlPr>
                            <a:rPr lang="ru-RU" sz="2400" b="0" i="1" smtClean="0">
                              <a:latin typeface="Cambria Math" panose="02040503050406030204" pitchFamily="18" charset="0"/>
                            </a:rPr>
                          </m:ctrlPr>
                        </m:fPr>
                        <m:num>
                          <m:r>
                            <a:rPr lang="ru-RU" sz="2400" b="0" i="1" smtClean="0">
                              <a:latin typeface="Cambria Math" panose="02040503050406030204" pitchFamily="18" charset="0"/>
                            </a:rPr>
                            <m:t>1</m:t>
                          </m:r>
                        </m:num>
                        <m:den>
                          <m:r>
                            <a:rPr lang="ru-RU" sz="2400" b="0" i="1" smtClean="0">
                              <a:latin typeface="Cambria Math" panose="02040503050406030204" pitchFamily="18" charset="0"/>
                            </a:rPr>
                            <m:t>8</m:t>
                          </m:r>
                        </m:den>
                      </m:f>
                      <m:r>
                        <a:rPr lang="ru-RU" sz="2400" b="0" i="1" smtClean="0">
                          <a:latin typeface="Cambria Math" panose="02040503050406030204" pitchFamily="18" charset="0"/>
                        </a:rPr>
                        <m:t>=</m:t>
                      </m:r>
                      <m:f>
                        <m:fPr>
                          <m:ctrlPr>
                            <a:rPr lang="ru-RU" sz="2400" b="0" i="1" smtClean="0">
                              <a:latin typeface="Cambria Math" panose="02040503050406030204" pitchFamily="18" charset="0"/>
                            </a:rPr>
                          </m:ctrlPr>
                        </m:fPr>
                        <m:num>
                          <m:r>
                            <a:rPr lang="ru-RU" sz="2400" b="0" i="1" smtClean="0">
                              <a:latin typeface="Cambria Math" panose="02040503050406030204" pitchFamily="18" charset="0"/>
                            </a:rPr>
                            <m:t>120</m:t>
                          </m:r>
                        </m:num>
                        <m:den>
                          <m:r>
                            <a:rPr lang="ru-RU" sz="2400" b="0" i="1" smtClean="0">
                              <a:latin typeface="Cambria Math" panose="02040503050406030204" pitchFamily="18" charset="0"/>
                            </a:rPr>
                            <m:t>8</m:t>
                          </m:r>
                        </m:den>
                      </m:f>
                      <m:d>
                        <m:dPr>
                          <m:ctrlPr>
                            <a:rPr lang="ru-RU" sz="2400" b="0" i="1" smtClean="0">
                              <a:latin typeface="Cambria Math" panose="02040503050406030204" pitchFamily="18" charset="0"/>
                            </a:rPr>
                          </m:ctrlPr>
                        </m:dPr>
                        <m:e>
                          <m:sSup>
                            <m:sSupPr>
                              <m:ctrlPr>
                                <a:rPr lang="ru-RU" sz="2400" b="0" i="1" smtClean="0">
                                  <a:latin typeface="Cambria Math" panose="02040503050406030204" pitchFamily="18" charset="0"/>
                                </a:rPr>
                              </m:ctrlPr>
                            </m:sSupPr>
                            <m:e>
                              <m:r>
                                <a:rPr lang="ru-RU" sz="2400" b="0" i="1" smtClean="0">
                                  <a:latin typeface="Cambria Math" panose="02040503050406030204" pitchFamily="18" charset="0"/>
                                </a:rPr>
                                <m:t>м</m:t>
                              </m:r>
                            </m:e>
                            <m:sup>
                              <m:r>
                                <a:rPr lang="ru-RU" sz="2400" b="0" i="1" smtClean="0">
                                  <a:latin typeface="Cambria Math" panose="02040503050406030204" pitchFamily="18" charset="0"/>
                                </a:rPr>
                                <m:t>2</m:t>
                              </m:r>
                            </m:sup>
                          </m:sSup>
                        </m:e>
                      </m:d>
                      <m:r>
                        <a:rPr lang="ru-RU" sz="2400" b="0" i="1" smtClean="0">
                          <a:latin typeface="Cambria Math" panose="02040503050406030204" pitchFamily="18" charset="0"/>
                        </a:rPr>
                        <m:t> −площадь 120 листов А3</m:t>
                      </m:r>
                    </m:oMath>
                  </m:oMathPara>
                </a14:m>
                <a:endParaRPr lang="ru-RU" dirty="0"/>
              </a:p>
            </p:txBody>
          </p:sp>
        </mc:Choice>
        <mc:Fallback xmlns="">
          <p:sp>
            <p:nvSpPr>
              <p:cNvPr id="14" name="TextBox 13">
                <a:extLst>
                  <a:ext uri="{FF2B5EF4-FFF2-40B4-BE49-F238E27FC236}">
                    <a16:creationId xmlns:a16="http://schemas.microsoft.com/office/drawing/2014/main" id="{6B3F3D41-998A-495A-9758-8B2B1B442967}"/>
                  </a:ext>
                </a:extLst>
              </p:cNvPr>
              <p:cNvSpPr txBox="1">
                <a:spLocks noRot="1" noChangeAspect="1" noMove="1" noResize="1" noEditPoints="1" noAdjustHandles="1" noChangeArrowheads="1" noChangeShapeType="1" noTextEdit="1"/>
              </p:cNvSpPr>
              <p:nvPr/>
            </p:nvSpPr>
            <p:spPr>
              <a:xfrm>
                <a:off x="363205" y="4898781"/>
                <a:ext cx="6339363" cy="693844"/>
              </a:xfrm>
              <a:prstGeom prst="rect">
                <a:avLst/>
              </a:prstGeom>
              <a:blipFill>
                <a:blip r:embed="rId9"/>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42F9CC51-AFFA-44F8-9311-120E60CC5D6D}"/>
                  </a:ext>
                </a:extLst>
              </p:cNvPr>
              <p:cNvSpPr txBox="1"/>
              <p:nvPr/>
            </p:nvSpPr>
            <p:spPr>
              <a:xfrm>
                <a:off x="442227" y="5803190"/>
                <a:ext cx="7645298" cy="6938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ru-RU" sz="2400" b="0" i="1" smtClean="0">
                              <a:latin typeface="Cambria Math" panose="02040503050406030204" pitchFamily="18" charset="0"/>
                            </a:rPr>
                          </m:ctrlPr>
                        </m:fPr>
                        <m:num>
                          <m:r>
                            <a:rPr lang="ru-RU" sz="2400" b="0" i="1" smtClean="0">
                              <a:latin typeface="Cambria Math" panose="02040503050406030204" pitchFamily="18" charset="0"/>
                            </a:rPr>
                            <m:t>120</m:t>
                          </m:r>
                        </m:num>
                        <m:den>
                          <m:r>
                            <a:rPr lang="ru-RU" sz="2400" b="0" i="1" smtClean="0">
                              <a:latin typeface="Cambria Math" panose="02040503050406030204" pitchFamily="18" charset="0"/>
                            </a:rPr>
                            <m:t>8</m:t>
                          </m:r>
                        </m:den>
                      </m:f>
                      <m:r>
                        <a:rPr lang="ru-RU" sz="2400" b="0" i="1" smtClean="0">
                          <a:latin typeface="Cambria Math" panose="02040503050406030204" pitchFamily="18" charset="0"/>
                        </a:rPr>
                        <m:t>∗96=</m:t>
                      </m:r>
                      <m:f>
                        <m:fPr>
                          <m:ctrlPr>
                            <a:rPr lang="ru-RU" sz="2400" b="0" i="1" smtClean="0">
                              <a:latin typeface="Cambria Math" panose="02040503050406030204" pitchFamily="18" charset="0"/>
                            </a:rPr>
                          </m:ctrlPr>
                        </m:fPr>
                        <m:num>
                          <m:r>
                            <a:rPr lang="ru-RU" sz="2400" b="0" i="1" smtClean="0">
                              <a:latin typeface="Cambria Math" panose="02040503050406030204" pitchFamily="18" charset="0"/>
                            </a:rPr>
                            <m:t>120</m:t>
                          </m:r>
                          <m:r>
                            <a:rPr lang="ru-RU" sz="2400" b="0" i="1" smtClean="0">
                              <a:latin typeface="Cambria Math" panose="02040503050406030204" pitchFamily="18" charset="0"/>
                              <a:ea typeface="Cambria Math" panose="02040503050406030204" pitchFamily="18" charset="0"/>
                            </a:rPr>
                            <m:t>∙96</m:t>
                          </m:r>
                        </m:num>
                        <m:den>
                          <m:r>
                            <a:rPr lang="ru-RU" sz="2400" b="0" i="1" smtClean="0">
                              <a:latin typeface="Cambria Math" panose="02040503050406030204" pitchFamily="18" charset="0"/>
                            </a:rPr>
                            <m:t>8</m:t>
                          </m:r>
                        </m:den>
                      </m:f>
                      <m:r>
                        <a:rPr lang="ru-RU" sz="2400" b="0" i="1" smtClean="0">
                          <a:latin typeface="Cambria Math" panose="02040503050406030204" pitchFamily="18" charset="0"/>
                        </a:rPr>
                        <m:t>=120∗12=12</m:t>
                      </m:r>
                      <m:r>
                        <a:rPr lang="ru-RU" sz="2400" b="0" i="1" smtClean="0">
                          <a:latin typeface="Cambria Math" panose="02040503050406030204" pitchFamily="18" charset="0"/>
                          <a:ea typeface="Cambria Math" panose="02040503050406030204" pitchFamily="18" charset="0"/>
                        </a:rPr>
                        <m:t>∙12∙10</m:t>
                      </m:r>
                      <m:r>
                        <a:rPr lang="ru-RU" sz="2400" b="0" i="1" smtClean="0">
                          <a:latin typeface="Cambria Math" panose="02040503050406030204" pitchFamily="18" charset="0"/>
                        </a:rPr>
                        <m:t>=1440 (г)</m:t>
                      </m:r>
                    </m:oMath>
                  </m:oMathPara>
                </a14:m>
                <a:endParaRPr lang="ru-RU" dirty="0"/>
              </a:p>
            </p:txBody>
          </p:sp>
        </mc:Choice>
        <mc:Fallback xmlns="">
          <p:sp>
            <p:nvSpPr>
              <p:cNvPr id="15" name="TextBox 14">
                <a:extLst>
                  <a:ext uri="{FF2B5EF4-FFF2-40B4-BE49-F238E27FC236}">
                    <a16:creationId xmlns:a16="http://schemas.microsoft.com/office/drawing/2014/main" id="{42F9CC51-AFFA-44F8-9311-120E60CC5D6D}"/>
                  </a:ext>
                </a:extLst>
              </p:cNvPr>
              <p:cNvSpPr txBox="1">
                <a:spLocks noRot="1" noChangeAspect="1" noMove="1" noResize="1" noEditPoints="1" noAdjustHandles="1" noChangeArrowheads="1" noChangeShapeType="1" noTextEdit="1"/>
              </p:cNvSpPr>
              <p:nvPr/>
            </p:nvSpPr>
            <p:spPr>
              <a:xfrm>
                <a:off x="442227" y="5803190"/>
                <a:ext cx="7645298" cy="693844"/>
              </a:xfrm>
              <a:prstGeom prst="rect">
                <a:avLst/>
              </a:prstGeom>
              <a:blipFill>
                <a:blip r:embed="rId10"/>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6" name="Прямоугольник 15">
                <a:extLst>
                  <a:ext uri="{FF2B5EF4-FFF2-40B4-BE49-F238E27FC236}">
                    <a16:creationId xmlns:a16="http://schemas.microsoft.com/office/drawing/2014/main" id="{CA22D73A-660F-42AA-BB0A-5DD0F0703C25}"/>
                  </a:ext>
                </a:extLst>
              </p:cNvPr>
              <p:cNvSpPr/>
              <p:nvPr/>
            </p:nvSpPr>
            <p:spPr>
              <a:xfrm>
                <a:off x="7252778" y="5361792"/>
                <a:ext cx="197361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u-RU" sz="2400" smtClean="0">
                          <a:latin typeface="Cambria Math" panose="02040503050406030204" pitchFamily="18" charset="0"/>
                        </a:rPr>
                        <m:t>Ответ:</m:t>
                      </m:r>
                      <m:r>
                        <a:rPr lang="ru-RU" sz="2400" b="1" i="0" smtClean="0">
                          <a:solidFill>
                            <a:srgbClr val="FF0000"/>
                          </a:solidFill>
                          <a:latin typeface="Cambria Math" panose="02040503050406030204" pitchFamily="18" charset="0"/>
                        </a:rPr>
                        <m:t>𝟏𝟒𝟒𝟎</m:t>
                      </m:r>
                    </m:oMath>
                  </m:oMathPara>
                </a14:m>
                <a:endParaRPr lang="ru-RU" sz="2400" b="1" dirty="0"/>
              </a:p>
            </p:txBody>
          </p:sp>
        </mc:Choice>
        <mc:Fallback xmlns="">
          <p:sp>
            <p:nvSpPr>
              <p:cNvPr id="16" name="Прямоугольник 15">
                <a:extLst>
                  <a:ext uri="{FF2B5EF4-FFF2-40B4-BE49-F238E27FC236}">
                    <a16:creationId xmlns:a16="http://schemas.microsoft.com/office/drawing/2014/main" id="{CA22D73A-660F-42AA-BB0A-5DD0F0703C25}"/>
                  </a:ext>
                </a:extLst>
              </p:cNvPr>
              <p:cNvSpPr>
                <a:spLocks noRot="1" noChangeAspect="1" noMove="1" noResize="1" noEditPoints="1" noAdjustHandles="1" noChangeArrowheads="1" noChangeShapeType="1" noTextEdit="1"/>
              </p:cNvSpPr>
              <p:nvPr/>
            </p:nvSpPr>
            <p:spPr>
              <a:xfrm>
                <a:off x="7252778" y="5361792"/>
                <a:ext cx="1973617" cy="461665"/>
              </a:xfrm>
              <a:prstGeom prst="rect">
                <a:avLst/>
              </a:prstGeom>
              <a:blipFill>
                <a:blip r:embed="rId11"/>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2722305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2" grpId="0"/>
      <p:bldP spid="13" grpId="0"/>
      <p:bldP spid="14" grpId="0"/>
      <p:bldP spid="15"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B1878F88-761D-47EE-9570-0845D021B3E5}"/>
              </a:ext>
            </a:extLst>
          </p:cNvPr>
          <p:cNvPicPr>
            <a:picLocks noChangeAspect="1"/>
          </p:cNvPicPr>
          <p:nvPr/>
        </p:nvPicPr>
        <p:blipFill rotWithShape="1">
          <a:blip r:embed="rId2"/>
          <a:srcRect t="1404" b="80028"/>
          <a:stretch/>
        </p:blipFill>
        <p:spPr>
          <a:xfrm>
            <a:off x="329472" y="173267"/>
            <a:ext cx="9523632" cy="1062446"/>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DC4B685-E015-4DBD-A355-7C2CAC85E72D}"/>
                  </a:ext>
                </a:extLst>
              </p:cNvPr>
              <p:cNvSpPr txBox="1"/>
              <p:nvPr/>
            </p:nvSpPr>
            <p:spPr>
              <a:xfrm>
                <a:off x="329472" y="1103594"/>
                <a:ext cx="6194901" cy="6914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sz="2400" b="0" i="1" smtClean="0">
                          <a:solidFill>
                            <a:srgbClr val="7030A0"/>
                          </a:solidFill>
                          <a:latin typeface="Cambria Math" panose="02040503050406030204" pitchFamily="18" charset="0"/>
                        </a:rPr>
                        <m:t>А2</m:t>
                      </m:r>
                      <m:r>
                        <a:rPr lang="ru-RU" sz="2400" i="1">
                          <a:solidFill>
                            <a:srgbClr val="7030A0"/>
                          </a:solidFill>
                          <a:latin typeface="Cambria Math" panose="02040503050406030204" pitchFamily="18" charset="0"/>
                        </a:rPr>
                        <m:t>=</m:t>
                      </m:r>
                      <m:r>
                        <a:rPr lang="en-US" sz="2400" i="1" smtClean="0">
                          <a:solidFill>
                            <a:srgbClr val="7030A0"/>
                          </a:solidFill>
                          <a:latin typeface="Cambria Math" panose="02040503050406030204" pitchFamily="18" charset="0"/>
                        </a:rPr>
                        <m:t>𝐴</m:t>
                      </m:r>
                      <m:r>
                        <a:rPr lang="ru-RU" sz="2400" b="0" i="1" smtClean="0">
                          <a:solidFill>
                            <a:srgbClr val="7030A0"/>
                          </a:solidFill>
                          <a:latin typeface="Cambria Math" panose="02040503050406030204" pitchFamily="18" charset="0"/>
                        </a:rPr>
                        <m:t>0:</m:t>
                      </m:r>
                      <m:sSup>
                        <m:sSupPr>
                          <m:ctrlPr>
                            <a:rPr lang="ru-RU" sz="2400" b="0" i="1" smtClean="0">
                              <a:solidFill>
                                <a:srgbClr val="7030A0"/>
                              </a:solidFill>
                              <a:latin typeface="Cambria Math" panose="02040503050406030204" pitchFamily="18" charset="0"/>
                            </a:rPr>
                          </m:ctrlPr>
                        </m:sSupPr>
                        <m:e>
                          <m:r>
                            <a:rPr lang="ru-RU" sz="2400" b="0" i="1" smtClean="0">
                              <a:solidFill>
                                <a:srgbClr val="7030A0"/>
                              </a:solidFill>
                              <a:latin typeface="Cambria Math" panose="02040503050406030204" pitchFamily="18" charset="0"/>
                            </a:rPr>
                            <m:t>2</m:t>
                          </m:r>
                        </m:e>
                        <m:sup>
                          <m:r>
                            <a:rPr lang="ru-RU" sz="2400" b="0" i="1" smtClean="0">
                              <a:solidFill>
                                <a:srgbClr val="7030A0"/>
                              </a:solidFill>
                              <a:latin typeface="Cambria Math" panose="02040503050406030204" pitchFamily="18" charset="0"/>
                            </a:rPr>
                            <m:t>2</m:t>
                          </m:r>
                        </m:sup>
                      </m:sSup>
                      <m:r>
                        <a:rPr lang="en-US" sz="2400" i="1">
                          <a:solidFill>
                            <a:srgbClr val="7030A0"/>
                          </a:solidFill>
                          <a:latin typeface="Cambria Math" panose="02040503050406030204" pitchFamily="18" charset="0"/>
                        </a:rPr>
                        <m:t>=</m:t>
                      </m:r>
                      <m:f>
                        <m:fPr>
                          <m:ctrlPr>
                            <a:rPr lang="en-US" sz="2400" i="1" smtClean="0">
                              <a:solidFill>
                                <a:srgbClr val="7030A0"/>
                              </a:solidFill>
                              <a:latin typeface="Cambria Math" panose="02040503050406030204" pitchFamily="18" charset="0"/>
                            </a:rPr>
                          </m:ctrlPr>
                        </m:fPr>
                        <m:num>
                          <m:r>
                            <a:rPr lang="en-US" sz="2400" b="0" i="1" smtClean="0">
                              <a:solidFill>
                                <a:srgbClr val="7030A0"/>
                              </a:solidFill>
                              <a:latin typeface="Cambria Math" panose="02040503050406030204" pitchFamily="18" charset="0"/>
                            </a:rPr>
                            <m:t>1</m:t>
                          </m:r>
                        </m:num>
                        <m:den>
                          <m:r>
                            <a:rPr lang="ru-RU" sz="2400" b="0" i="1" smtClean="0">
                              <a:solidFill>
                                <a:srgbClr val="7030A0"/>
                              </a:solidFill>
                              <a:latin typeface="Cambria Math" panose="02040503050406030204" pitchFamily="18" charset="0"/>
                            </a:rPr>
                            <m:t>4</m:t>
                          </m:r>
                        </m:den>
                      </m:f>
                      <m:sSup>
                        <m:sSupPr>
                          <m:ctrlPr>
                            <a:rPr lang="en-US" sz="2400" i="1" smtClean="0">
                              <a:solidFill>
                                <a:srgbClr val="7030A0"/>
                              </a:solidFill>
                              <a:latin typeface="Cambria Math" panose="02040503050406030204" pitchFamily="18" charset="0"/>
                            </a:rPr>
                          </m:ctrlPr>
                        </m:sSupPr>
                        <m:e>
                          <m:r>
                            <a:rPr lang="ru-RU" sz="2400" b="0" i="1" smtClean="0">
                              <a:solidFill>
                                <a:srgbClr val="7030A0"/>
                              </a:solidFill>
                              <a:latin typeface="Cambria Math" panose="02040503050406030204" pitchFamily="18" charset="0"/>
                            </a:rPr>
                            <m:t>м</m:t>
                          </m:r>
                        </m:e>
                        <m:sup>
                          <m:r>
                            <a:rPr lang="ru-RU" sz="2400" b="0" i="1" smtClean="0">
                              <a:solidFill>
                                <a:srgbClr val="7030A0"/>
                              </a:solidFill>
                              <a:latin typeface="Cambria Math" panose="02040503050406030204" pitchFamily="18" charset="0"/>
                            </a:rPr>
                            <m:t>2</m:t>
                          </m:r>
                        </m:sup>
                      </m:sSup>
                      <m:r>
                        <a:rPr lang="ru-RU" sz="2400" b="0" i="1" smtClean="0">
                          <a:solidFill>
                            <a:srgbClr val="7030A0"/>
                          </a:solidFill>
                          <a:latin typeface="Cambria Math" panose="02040503050406030204" pitchFamily="18" charset="0"/>
                        </a:rPr>
                        <m:t> −площадь одного листа</m:t>
                      </m:r>
                    </m:oMath>
                  </m:oMathPara>
                </a14:m>
                <a:endParaRPr lang="ru-RU" sz="2400" i="1" dirty="0">
                  <a:solidFill>
                    <a:srgbClr val="7030A0"/>
                  </a:solidFill>
                  <a:latin typeface="Cambria Math" panose="02040503050406030204" pitchFamily="18" charset="0"/>
                </a:endParaRPr>
              </a:p>
            </p:txBody>
          </p:sp>
        </mc:Choice>
        <mc:Fallback xmlns="">
          <p:sp>
            <p:nvSpPr>
              <p:cNvPr id="3" name="TextBox 2">
                <a:extLst>
                  <a:ext uri="{FF2B5EF4-FFF2-40B4-BE49-F238E27FC236}">
                    <a16:creationId xmlns:a16="http://schemas.microsoft.com/office/drawing/2014/main" id="{6DC4B685-E015-4DBD-A355-7C2CAC85E72D}"/>
                  </a:ext>
                </a:extLst>
              </p:cNvPr>
              <p:cNvSpPr txBox="1">
                <a:spLocks noRot="1" noChangeAspect="1" noMove="1" noResize="1" noEditPoints="1" noAdjustHandles="1" noChangeArrowheads="1" noChangeShapeType="1" noTextEdit="1"/>
              </p:cNvSpPr>
              <p:nvPr/>
            </p:nvSpPr>
            <p:spPr>
              <a:xfrm>
                <a:off x="329472" y="1103594"/>
                <a:ext cx="6194901" cy="691471"/>
              </a:xfrm>
              <a:prstGeom prst="rect">
                <a:avLst/>
              </a:prstGeom>
              <a:blipFill>
                <a:blip r:embed="rId3"/>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403B3D1-9DB9-4E84-A55F-3E8C6E400174}"/>
                  </a:ext>
                </a:extLst>
              </p:cNvPr>
              <p:cNvSpPr txBox="1"/>
              <p:nvPr/>
            </p:nvSpPr>
            <p:spPr>
              <a:xfrm>
                <a:off x="329472" y="1684183"/>
                <a:ext cx="6406689" cy="6914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sz="2400" b="0" i="1" smtClean="0">
                          <a:latin typeface="Cambria Math" panose="02040503050406030204" pitchFamily="18" charset="0"/>
                        </a:rPr>
                        <m:t>100∗</m:t>
                      </m:r>
                      <m:f>
                        <m:fPr>
                          <m:ctrlPr>
                            <a:rPr lang="ru-RU" sz="2400" b="0" i="1" smtClean="0">
                              <a:latin typeface="Cambria Math" panose="02040503050406030204" pitchFamily="18" charset="0"/>
                            </a:rPr>
                          </m:ctrlPr>
                        </m:fPr>
                        <m:num>
                          <m:r>
                            <a:rPr lang="ru-RU" sz="2400" b="0" i="1" smtClean="0">
                              <a:latin typeface="Cambria Math" panose="02040503050406030204" pitchFamily="18" charset="0"/>
                            </a:rPr>
                            <m:t>1</m:t>
                          </m:r>
                        </m:num>
                        <m:den>
                          <m:r>
                            <a:rPr lang="ru-RU" sz="2400" b="0" i="1" smtClean="0">
                              <a:latin typeface="Cambria Math" panose="02040503050406030204" pitchFamily="18" charset="0"/>
                            </a:rPr>
                            <m:t>4</m:t>
                          </m:r>
                        </m:den>
                      </m:f>
                      <m:r>
                        <a:rPr lang="ru-RU" sz="2400" b="0" i="1" smtClean="0">
                          <a:latin typeface="Cambria Math" panose="02040503050406030204" pitchFamily="18" charset="0"/>
                        </a:rPr>
                        <m:t>=</m:t>
                      </m:r>
                      <m:f>
                        <m:fPr>
                          <m:ctrlPr>
                            <a:rPr lang="ru-RU" sz="2400" b="0" i="1" smtClean="0">
                              <a:latin typeface="Cambria Math" panose="02040503050406030204" pitchFamily="18" charset="0"/>
                            </a:rPr>
                          </m:ctrlPr>
                        </m:fPr>
                        <m:num>
                          <m:r>
                            <a:rPr lang="ru-RU" sz="2400" b="0" i="1" smtClean="0">
                              <a:latin typeface="Cambria Math" panose="02040503050406030204" pitchFamily="18" charset="0"/>
                            </a:rPr>
                            <m:t>100</m:t>
                          </m:r>
                        </m:num>
                        <m:den>
                          <m:r>
                            <a:rPr lang="ru-RU" sz="2400" b="0" i="1" smtClean="0">
                              <a:latin typeface="Cambria Math" panose="02040503050406030204" pitchFamily="18" charset="0"/>
                            </a:rPr>
                            <m:t>4</m:t>
                          </m:r>
                        </m:den>
                      </m:f>
                      <m:r>
                        <a:rPr lang="ru-RU" sz="2400" b="0" i="1" smtClean="0">
                          <a:latin typeface="Cambria Math" panose="02040503050406030204" pitchFamily="18" charset="0"/>
                        </a:rPr>
                        <m:t> </m:t>
                      </m:r>
                      <m:d>
                        <m:dPr>
                          <m:ctrlPr>
                            <a:rPr lang="ru-RU" sz="2400" b="0" i="1" smtClean="0">
                              <a:latin typeface="Cambria Math" panose="02040503050406030204" pitchFamily="18" charset="0"/>
                            </a:rPr>
                          </m:ctrlPr>
                        </m:dPr>
                        <m:e>
                          <m:sSup>
                            <m:sSupPr>
                              <m:ctrlPr>
                                <a:rPr lang="ru-RU" sz="2400" b="0" i="1" smtClean="0">
                                  <a:latin typeface="Cambria Math" panose="02040503050406030204" pitchFamily="18" charset="0"/>
                                </a:rPr>
                              </m:ctrlPr>
                            </m:sSupPr>
                            <m:e>
                              <m:r>
                                <a:rPr lang="ru-RU" sz="2400" b="0" i="1" smtClean="0">
                                  <a:latin typeface="Cambria Math" panose="02040503050406030204" pitchFamily="18" charset="0"/>
                                </a:rPr>
                                <m:t>м</m:t>
                              </m:r>
                            </m:e>
                            <m:sup>
                              <m:r>
                                <a:rPr lang="ru-RU" sz="2400" b="0" i="1" smtClean="0">
                                  <a:latin typeface="Cambria Math" panose="02040503050406030204" pitchFamily="18" charset="0"/>
                                </a:rPr>
                                <m:t>2</m:t>
                              </m:r>
                            </m:sup>
                          </m:sSup>
                        </m:e>
                      </m:d>
                      <m:r>
                        <a:rPr lang="ru-RU" sz="2400" b="0" i="1" smtClean="0">
                          <a:latin typeface="Cambria Math" panose="02040503050406030204" pitchFamily="18" charset="0"/>
                        </a:rPr>
                        <m:t> −площадь 100 листов А2</m:t>
                      </m:r>
                    </m:oMath>
                  </m:oMathPara>
                </a14:m>
                <a:endParaRPr lang="ru-RU" dirty="0"/>
              </a:p>
            </p:txBody>
          </p:sp>
        </mc:Choice>
        <mc:Fallback xmlns="">
          <p:sp>
            <p:nvSpPr>
              <p:cNvPr id="4" name="TextBox 3">
                <a:extLst>
                  <a:ext uri="{FF2B5EF4-FFF2-40B4-BE49-F238E27FC236}">
                    <a16:creationId xmlns:a16="http://schemas.microsoft.com/office/drawing/2014/main" id="{5403B3D1-9DB9-4E84-A55F-3E8C6E400174}"/>
                  </a:ext>
                </a:extLst>
              </p:cNvPr>
              <p:cNvSpPr txBox="1">
                <a:spLocks noRot="1" noChangeAspect="1" noMove="1" noResize="1" noEditPoints="1" noAdjustHandles="1" noChangeArrowheads="1" noChangeShapeType="1" noTextEdit="1"/>
              </p:cNvSpPr>
              <p:nvPr/>
            </p:nvSpPr>
            <p:spPr>
              <a:xfrm>
                <a:off x="329472" y="1684183"/>
                <a:ext cx="6406689" cy="691471"/>
              </a:xfrm>
              <a:prstGeom prst="rect">
                <a:avLst/>
              </a:prstGeom>
              <a:blipFill>
                <a:blip r:embed="rId4"/>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3364096-3A05-47AD-AA1B-7DA9E4C294CE}"/>
                  </a:ext>
                </a:extLst>
              </p:cNvPr>
              <p:cNvSpPr txBox="1"/>
              <p:nvPr/>
            </p:nvSpPr>
            <p:spPr>
              <a:xfrm>
                <a:off x="374010" y="2343364"/>
                <a:ext cx="5501506" cy="6338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ru-RU" sz="2200" b="0" i="1" smtClean="0">
                              <a:latin typeface="Cambria Math" panose="02040503050406030204" pitchFamily="18" charset="0"/>
                            </a:rPr>
                          </m:ctrlPr>
                        </m:fPr>
                        <m:num>
                          <m:r>
                            <a:rPr lang="ru-RU" sz="2200" b="0" i="1" smtClean="0">
                              <a:latin typeface="Cambria Math" panose="02040503050406030204" pitchFamily="18" charset="0"/>
                            </a:rPr>
                            <m:t>100</m:t>
                          </m:r>
                        </m:num>
                        <m:den>
                          <m:r>
                            <a:rPr lang="ru-RU" sz="2200" b="0" i="1" smtClean="0">
                              <a:latin typeface="Cambria Math" panose="02040503050406030204" pitchFamily="18" charset="0"/>
                            </a:rPr>
                            <m:t>4</m:t>
                          </m:r>
                        </m:den>
                      </m:f>
                      <m:r>
                        <a:rPr lang="ru-RU" sz="2200" b="0" i="1" smtClean="0">
                          <a:latin typeface="Cambria Math" panose="02040503050406030204" pitchFamily="18" charset="0"/>
                        </a:rPr>
                        <m:t>∗96=</m:t>
                      </m:r>
                      <m:f>
                        <m:fPr>
                          <m:ctrlPr>
                            <a:rPr lang="ru-RU" sz="2200" b="0" i="1" smtClean="0">
                              <a:latin typeface="Cambria Math" panose="02040503050406030204" pitchFamily="18" charset="0"/>
                            </a:rPr>
                          </m:ctrlPr>
                        </m:fPr>
                        <m:num>
                          <m:r>
                            <a:rPr lang="ru-RU" sz="2200" b="0" i="1" smtClean="0">
                              <a:latin typeface="Cambria Math" panose="02040503050406030204" pitchFamily="18" charset="0"/>
                            </a:rPr>
                            <m:t>100</m:t>
                          </m:r>
                          <m:r>
                            <a:rPr lang="ru-RU" sz="2200" b="0" i="1" smtClean="0">
                              <a:latin typeface="Cambria Math" panose="02040503050406030204" pitchFamily="18" charset="0"/>
                              <a:ea typeface="Cambria Math" panose="02040503050406030204" pitchFamily="18" charset="0"/>
                            </a:rPr>
                            <m:t>∙96</m:t>
                          </m:r>
                        </m:num>
                        <m:den>
                          <m:r>
                            <a:rPr lang="ru-RU" sz="2200" b="0" i="1" smtClean="0">
                              <a:latin typeface="Cambria Math" panose="02040503050406030204" pitchFamily="18" charset="0"/>
                            </a:rPr>
                            <m:t>4</m:t>
                          </m:r>
                        </m:den>
                      </m:f>
                      <m:r>
                        <a:rPr lang="ru-RU" sz="2200" b="0" i="1" smtClean="0">
                          <a:latin typeface="Cambria Math" panose="02040503050406030204" pitchFamily="18" charset="0"/>
                        </a:rPr>
                        <m:t>=100∗24=2400 (г)</m:t>
                      </m:r>
                    </m:oMath>
                  </m:oMathPara>
                </a14:m>
                <a:endParaRPr lang="ru-RU" sz="2200" dirty="0"/>
              </a:p>
            </p:txBody>
          </p:sp>
        </mc:Choice>
        <mc:Fallback xmlns="">
          <p:sp>
            <p:nvSpPr>
              <p:cNvPr id="5" name="TextBox 4">
                <a:extLst>
                  <a:ext uri="{FF2B5EF4-FFF2-40B4-BE49-F238E27FC236}">
                    <a16:creationId xmlns:a16="http://schemas.microsoft.com/office/drawing/2014/main" id="{13364096-3A05-47AD-AA1B-7DA9E4C294CE}"/>
                  </a:ext>
                </a:extLst>
              </p:cNvPr>
              <p:cNvSpPr txBox="1">
                <a:spLocks noRot="1" noChangeAspect="1" noMove="1" noResize="1" noEditPoints="1" noAdjustHandles="1" noChangeArrowheads="1" noChangeShapeType="1" noTextEdit="1"/>
              </p:cNvSpPr>
              <p:nvPr/>
            </p:nvSpPr>
            <p:spPr>
              <a:xfrm>
                <a:off x="374010" y="2343364"/>
                <a:ext cx="5501506" cy="633828"/>
              </a:xfrm>
              <a:prstGeom prst="rect">
                <a:avLst/>
              </a:prstGeom>
              <a:blipFill>
                <a:blip r:embed="rId5"/>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6" name="Прямоугольник 5">
                <a:extLst>
                  <a:ext uri="{FF2B5EF4-FFF2-40B4-BE49-F238E27FC236}">
                    <a16:creationId xmlns:a16="http://schemas.microsoft.com/office/drawing/2014/main" id="{5285DCFE-12BB-473E-A9CB-C6A1394CD170}"/>
                  </a:ext>
                </a:extLst>
              </p:cNvPr>
              <p:cNvSpPr/>
              <p:nvPr/>
            </p:nvSpPr>
            <p:spPr>
              <a:xfrm>
                <a:off x="8036904" y="2613582"/>
                <a:ext cx="197361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u-RU" sz="2400" smtClean="0">
                          <a:latin typeface="Cambria Math" panose="02040503050406030204" pitchFamily="18" charset="0"/>
                        </a:rPr>
                        <m:t>Ответ:</m:t>
                      </m:r>
                      <m:r>
                        <a:rPr lang="ru-RU" sz="2400" b="1" i="0" smtClean="0">
                          <a:solidFill>
                            <a:srgbClr val="FF0000"/>
                          </a:solidFill>
                          <a:latin typeface="Cambria Math" panose="02040503050406030204" pitchFamily="18" charset="0"/>
                        </a:rPr>
                        <m:t>𝟐𝟒𝟎𝟎</m:t>
                      </m:r>
                    </m:oMath>
                  </m:oMathPara>
                </a14:m>
                <a:endParaRPr lang="ru-RU" sz="2400" b="1" dirty="0"/>
              </a:p>
            </p:txBody>
          </p:sp>
        </mc:Choice>
        <mc:Fallback xmlns="">
          <p:sp>
            <p:nvSpPr>
              <p:cNvPr id="6" name="Прямоугольник 5">
                <a:extLst>
                  <a:ext uri="{FF2B5EF4-FFF2-40B4-BE49-F238E27FC236}">
                    <a16:creationId xmlns:a16="http://schemas.microsoft.com/office/drawing/2014/main" id="{5285DCFE-12BB-473E-A9CB-C6A1394CD170}"/>
                  </a:ext>
                </a:extLst>
              </p:cNvPr>
              <p:cNvSpPr>
                <a:spLocks noRot="1" noChangeAspect="1" noMove="1" noResize="1" noEditPoints="1" noAdjustHandles="1" noChangeArrowheads="1" noChangeShapeType="1" noTextEdit="1"/>
              </p:cNvSpPr>
              <p:nvPr/>
            </p:nvSpPr>
            <p:spPr>
              <a:xfrm>
                <a:off x="8036904" y="2613582"/>
                <a:ext cx="1973617" cy="461665"/>
              </a:xfrm>
              <a:prstGeom prst="rect">
                <a:avLst/>
              </a:prstGeom>
              <a:blipFill>
                <a:blip r:embed="rId6"/>
                <a:stretch>
                  <a:fillRect/>
                </a:stretch>
              </a:blipFill>
            </p:spPr>
            <p:txBody>
              <a:bodyPr/>
              <a:lstStyle/>
              <a:p>
                <a:r>
                  <a:rPr lang="ru-RU">
                    <a:noFill/>
                  </a:rPr>
                  <a:t> </a:t>
                </a:r>
              </a:p>
            </p:txBody>
          </p:sp>
        </mc:Fallback>
      </mc:AlternateContent>
      <p:pic>
        <p:nvPicPr>
          <p:cNvPr id="7" name="Рисунок 6">
            <a:extLst>
              <a:ext uri="{FF2B5EF4-FFF2-40B4-BE49-F238E27FC236}">
                <a16:creationId xmlns:a16="http://schemas.microsoft.com/office/drawing/2014/main" id="{20FE9D27-DE13-449B-8FAA-E077EB5A9626}"/>
              </a:ext>
            </a:extLst>
          </p:cNvPr>
          <p:cNvPicPr>
            <a:picLocks noChangeAspect="1"/>
          </p:cNvPicPr>
          <p:nvPr/>
        </p:nvPicPr>
        <p:blipFill>
          <a:blip r:embed="rId7"/>
          <a:stretch>
            <a:fillRect/>
          </a:stretch>
        </p:blipFill>
        <p:spPr>
          <a:xfrm>
            <a:off x="250450" y="3073805"/>
            <a:ext cx="8939189" cy="1062445"/>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7081B19-BD6E-4D41-971E-F0EDF74B7DBD}"/>
                  </a:ext>
                </a:extLst>
              </p:cNvPr>
              <p:cNvSpPr txBox="1"/>
              <p:nvPr/>
            </p:nvSpPr>
            <p:spPr>
              <a:xfrm>
                <a:off x="356601" y="4238138"/>
                <a:ext cx="6624506" cy="6938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sz="2400" b="0" i="1" smtClean="0">
                          <a:solidFill>
                            <a:srgbClr val="7030A0"/>
                          </a:solidFill>
                          <a:latin typeface="Cambria Math" panose="02040503050406030204" pitchFamily="18" charset="0"/>
                        </a:rPr>
                        <m:t>А3</m:t>
                      </m:r>
                      <m:r>
                        <a:rPr lang="ru-RU" sz="2400" i="1">
                          <a:solidFill>
                            <a:srgbClr val="7030A0"/>
                          </a:solidFill>
                          <a:latin typeface="Cambria Math" panose="02040503050406030204" pitchFamily="18" charset="0"/>
                        </a:rPr>
                        <m:t>=</m:t>
                      </m:r>
                      <m:r>
                        <a:rPr lang="en-US" sz="2400" i="1" smtClean="0">
                          <a:solidFill>
                            <a:srgbClr val="7030A0"/>
                          </a:solidFill>
                          <a:latin typeface="Cambria Math" panose="02040503050406030204" pitchFamily="18" charset="0"/>
                        </a:rPr>
                        <m:t>𝐴</m:t>
                      </m:r>
                      <m:r>
                        <a:rPr lang="ru-RU" sz="2400" b="0" i="1" smtClean="0">
                          <a:solidFill>
                            <a:srgbClr val="7030A0"/>
                          </a:solidFill>
                          <a:latin typeface="Cambria Math" panose="02040503050406030204" pitchFamily="18" charset="0"/>
                        </a:rPr>
                        <m:t>0:</m:t>
                      </m:r>
                      <m:sSup>
                        <m:sSupPr>
                          <m:ctrlPr>
                            <a:rPr lang="ru-RU" sz="2400" b="0" i="1" smtClean="0">
                              <a:solidFill>
                                <a:srgbClr val="7030A0"/>
                              </a:solidFill>
                              <a:latin typeface="Cambria Math" panose="02040503050406030204" pitchFamily="18" charset="0"/>
                            </a:rPr>
                          </m:ctrlPr>
                        </m:sSupPr>
                        <m:e>
                          <m:r>
                            <a:rPr lang="ru-RU" sz="2400" b="0" i="1" smtClean="0">
                              <a:solidFill>
                                <a:srgbClr val="7030A0"/>
                              </a:solidFill>
                              <a:latin typeface="Cambria Math" panose="02040503050406030204" pitchFamily="18" charset="0"/>
                            </a:rPr>
                            <m:t>2</m:t>
                          </m:r>
                        </m:e>
                        <m:sup>
                          <m:r>
                            <a:rPr lang="ru-RU" sz="2400" b="0" i="1" smtClean="0">
                              <a:solidFill>
                                <a:srgbClr val="7030A0"/>
                              </a:solidFill>
                              <a:latin typeface="Cambria Math" panose="02040503050406030204" pitchFamily="18" charset="0"/>
                            </a:rPr>
                            <m:t>3</m:t>
                          </m:r>
                        </m:sup>
                      </m:sSup>
                      <m:r>
                        <a:rPr lang="en-US" sz="2400" i="1">
                          <a:solidFill>
                            <a:srgbClr val="7030A0"/>
                          </a:solidFill>
                          <a:latin typeface="Cambria Math" panose="02040503050406030204" pitchFamily="18" charset="0"/>
                        </a:rPr>
                        <m:t>=</m:t>
                      </m:r>
                      <m:f>
                        <m:fPr>
                          <m:ctrlPr>
                            <a:rPr lang="en-US" sz="2400" i="1" smtClean="0">
                              <a:solidFill>
                                <a:srgbClr val="7030A0"/>
                              </a:solidFill>
                              <a:latin typeface="Cambria Math" panose="02040503050406030204" pitchFamily="18" charset="0"/>
                            </a:rPr>
                          </m:ctrlPr>
                        </m:fPr>
                        <m:num>
                          <m:r>
                            <a:rPr lang="en-US" sz="2400" b="0" i="1" smtClean="0">
                              <a:solidFill>
                                <a:srgbClr val="7030A0"/>
                              </a:solidFill>
                              <a:latin typeface="Cambria Math" panose="02040503050406030204" pitchFamily="18" charset="0"/>
                            </a:rPr>
                            <m:t>1</m:t>
                          </m:r>
                        </m:num>
                        <m:den>
                          <m:r>
                            <a:rPr lang="ru-RU" sz="2400" b="0" i="1" smtClean="0">
                              <a:solidFill>
                                <a:srgbClr val="7030A0"/>
                              </a:solidFill>
                              <a:latin typeface="Cambria Math" panose="02040503050406030204" pitchFamily="18" charset="0"/>
                            </a:rPr>
                            <m:t>8</m:t>
                          </m:r>
                        </m:den>
                      </m:f>
                      <m:sSup>
                        <m:sSupPr>
                          <m:ctrlPr>
                            <a:rPr lang="en-US" sz="2400" i="1" smtClean="0">
                              <a:solidFill>
                                <a:srgbClr val="7030A0"/>
                              </a:solidFill>
                              <a:latin typeface="Cambria Math" panose="02040503050406030204" pitchFamily="18" charset="0"/>
                            </a:rPr>
                          </m:ctrlPr>
                        </m:sSupPr>
                        <m:e>
                          <m:r>
                            <a:rPr lang="ru-RU" sz="2400" b="0" i="1" smtClean="0">
                              <a:solidFill>
                                <a:srgbClr val="7030A0"/>
                              </a:solidFill>
                              <a:latin typeface="Cambria Math" panose="02040503050406030204" pitchFamily="18" charset="0"/>
                            </a:rPr>
                            <m:t>м</m:t>
                          </m:r>
                        </m:e>
                        <m:sup>
                          <m:r>
                            <a:rPr lang="ru-RU" sz="2400" b="0" i="1" smtClean="0">
                              <a:solidFill>
                                <a:srgbClr val="7030A0"/>
                              </a:solidFill>
                              <a:latin typeface="Cambria Math" panose="02040503050406030204" pitchFamily="18" charset="0"/>
                            </a:rPr>
                            <m:t>2</m:t>
                          </m:r>
                        </m:sup>
                      </m:sSup>
                      <m:r>
                        <a:rPr lang="ru-RU" sz="2400" b="0" i="1" smtClean="0">
                          <a:solidFill>
                            <a:srgbClr val="7030A0"/>
                          </a:solidFill>
                          <a:latin typeface="Cambria Math" panose="02040503050406030204" pitchFamily="18" charset="0"/>
                        </a:rPr>
                        <m:t> −площадь одного листа А3</m:t>
                      </m:r>
                    </m:oMath>
                  </m:oMathPara>
                </a14:m>
                <a:endParaRPr lang="ru-RU" sz="2400" i="1" dirty="0">
                  <a:solidFill>
                    <a:srgbClr val="7030A0"/>
                  </a:solidFill>
                  <a:latin typeface="Cambria Math" panose="02040503050406030204" pitchFamily="18" charset="0"/>
                </a:endParaRPr>
              </a:p>
            </p:txBody>
          </p:sp>
        </mc:Choice>
        <mc:Fallback xmlns="">
          <p:sp>
            <p:nvSpPr>
              <p:cNvPr id="11" name="TextBox 10">
                <a:extLst>
                  <a:ext uri="{FF2B5EF4-FFF2-40B4-BE49-F238E27FC236}">
                    <a16:creationId xmlns:a16="http://schemas.microsoft.com/office/drawing/2014/main" id="{47081B19-BD6E-4D41-971E-F0EDF74B7DBD}"/>
                  </a:ext>
                </a:extLst>
              </p:cNvPr>
              <p:cNvSpPr txBox="1">
                <a:spLocks noRot="1" noChangeAspect="1" noMove="1" noResize="1" noEditPoints="1" noAdjustHandles="1" noChangeArrowheads="1" noChangeShapeType="1" noTextEdit="1"/>
              </p:cNvSpPr>
              <p:nvPr/>
            </p:nvSpPr>
            <p:spPr>
              <a:xfrm>
                <a:off x="356601" y="4238138"/>
                <a:ext cx="6624506" cy="693844"/>
              </a:xfrm>
              <a:prstGeom prst="rect">
                <a:avLst/>
              </a:prstGeom>
              <a:blipFill>
                <a:blip r:embed="rId8"/>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149CC4C-0D44-45AE-A8C6-A1DD16AC0ED0}"/>
                  </a:ext>
                </a:extLst>
              </p:cNvPr>
              <p:cNvSpPr txBox="1"/>
              <p:nvPr/>
            </p:nvSpPr>
            <p:spPr>
              <a:xfrm>
                <a:off x="363205" y="4898781"/>
                <a:ext cx="7542193" cy="6938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sz="2400" b="0" i="1" smtClean="0">
                          <a:latin typeface="Cambria Math" panose="02040503050406030204" pitchFamily="18" charset="0"/>
                        </a:rPr>
                        <m:t>200∗</m:t>
                      </m:r>
                      <m:f>
                        <m:fPr>
                          <m:ctrlPr>
                            <a:rPr lang="ru-RU" sz="2400" b="0" i="1" smtClean="0">
                              <a:latin typeface="Cambria Math" panose="02040503050406030204" pitchFamily="18" charset="0"/>
                            </a:rPr>
                          </m:ctrlPr>
                        </m:fPr>
                        <m:num>
                          <m:r>
                            <a:rPr lang="ru-RU" sz="2400" b="0" i="1" smtClean="0">
                              <a:latin typeface="Cambria Math" panose="02040503050406030204" pitchFamily="18" charset="0"/>
                            </a:rPr>
                            <m:t>1</m:t>
                          </m:r>
                        </m:num>
                        <m:den>
                          <m:r>
                            <a:rPr lang="ru-RU" sz="2400" b="0" i="1" smtClean="0">
                              <a:latin typeface="Cambria Math" panose="02040503050406030204" pitchFamily="18" charset="0"/>
                            </a:rPr>
                            <m:t>8</m:t>
                          </m:r>
                        </m:den>
                      </m:f>
                      <m:r>
                        <a:rPr lang="ru-RU" sz="2400" b="0" i="1" smtClean="0">
                          <a:latin typeface="Cambria Math" panose="02040503050406030204" pitchFamily="18" charset="0"/>
                        </a:rPr>
                        <m:t>=</m:t>
                      </m:r>
                      <m:f>
                        <m:fPr>
                          <m:ctrlPr>
                            <a:rPr lang="ru-RU" sz="2400" b="0" i="1" smtClean="0">
                              <a:latin typeface="Cambria Math" panose="02040503050406030204" pitchFamily="18" charset="0"/>
                            </a:rPr>
                          </m:ctrlPr>
                        </m:fPr>
                        <m:num>
                          <m:r>
                            <a:rPr lang="ru-RU" sz="2400" b="0" i="1" smtClean="0">
                              <a:latin typeface="Cambria Math" panose="02040503050406030204" pitchFamily="18" charset="0"/>
                            </a:rPr>
                            <m:t>200</m:t>
                          </m:r>
                        </m:num>
                        <m:den>
                          <m:r>
                            <a:rPr lang="ru-RU" sz="2400" b="0" i="1" smtClean="0">
                              <a:latin typeface="Cambria Math" panose="02040503050406030204" pitchFamily="18" charset="0"/>
                            </a:rPr>
                            <m:t>2</m:t>
                          </m:r>
                          <m:r>
                            <a:rPr lang="ru-RU" sz="2400" b="0" i="1" smtClean="0">
                              <a:latin typeface="Cambria Math" panose="02040503050406030204" pitchFamily="18" charset="0"/>
                              <a:ea typeface="Cambria Math" panose="02040503050406030204" pitchFamily="18" charset="0"/>
                            </a:rPr>
                            <m:t>∙2∙2</m:t>
                          </m:r>
                        </m:den>
                      </m:f>
                      <m:r>
                        <a:rPr lang="ru-RU" sz="2400" b="0" i="1" smtClean="0">
                          <a:latin typeface="Cambria Math" panose="02040503050406030204" pitchFamily="18" charset="0"/>
                        </a:rPr>
                        <m:t>=25 </m:t>
                      </m:r>
                      <m:d>
                        <m:dPr>
                          <m:ctrlPr>
                            <a:rPr lang="ru-RU" sz="2400" b="0" i="1" smtClean="0">
                              <a:latin typeface="Cambria Math" panose="02040503050406030204" pitchFamily="18" charset="0"/>
                            </a:rPr>
                          </m:ctrlPr>
                        </m:dPr>
                        <m:e>
                          <m:sSup>
                            <m:sSupPr>
                              <m:ctrlPr>
                                <a:rPr lang="ru-RU" sz="2400" b="0" i="1" smtClean="0">
                                  <a:latin typeface="Cambria Math" panose="02040503050406030204" pitchFamily="18" charset="0"/>
                                </a:rPr>
                              </m:ctrlPr>
                            </m:sSupPr>
                            <m:e>
                              <m:r>
                                <a:rPr lang="ru-RU" sz="2400" b="0" i="1" smtClean="0">
                                  <a:latin typeface="Cambria Math" panose="02040503050406030204" pitchFamily="18" charset="0"/>
                                </a:rPr>
                                <m:t>м</m:t>
                              </m:r>
                            </m:e>
                            <m:sup>
                              <m:r>
                                <a:rPr lang="ru-RU" sz="2400" b="0" i="1" smtClean="0">
                                  <a:latin typeface="Cambria Math" panose="02040503050406030204" pitchFamily="18" charset="0"/>
                                </a:rPr>
                                <m:t>2</m:t>
                              </m:r>
                            </m:sup>
                          </m:sSup>
                        </m:e>
                      </m:d>
                      <m:r>
                        <a:rPr lang="ru-RU" sz="2400" b="0" i="1" smtClean="0">
                          <a:latin typeface="Cambria Math" panose="02040503050406030204" pitchFamily="18" charset="0"/>
                        </a:rPr>
                        <m:t> −площадь 200 листов А3</m:t>
                      </m:r>
                    </m:oMath>
                  </m:oMathPara>
                </a14:m>
                <a:endParaRPr lang="ru-RU" dirty="0"/>
              </a:p>
            </p:txBody>
          </p:sp>
        </mc:Choice>
        <mc:Fallback xmlns="">
          <p:sp>
            <p:nvSpPr>
              <p:cNvPr id="12" name="TextBox 11">
                <a:extLst>
                  <a:ext uri="{FF2B5EF4-FFF2-40B4-BE49-F238E27FC236}">
                    <a16:creationId xmlns:a16="http://schemas.microsoft.com/office/drawing/2014/main" id="{2149CC4C-0D44-45AE-A8C6-A1DD16AC0ED0}"/>
                  </a:ext>
                </a:extLst>
              </p:cNvPr>
              <p:cNvSpPr txBox="1">
                <a:spLocks noRot="1" noChangeAspect="1" noMove="1" noResize="1" noEditPoints="1" noAdjustHandles="1" noChangeArrowheads="1" noChangeShapeType="1" noTextEdit="1"/>
              </p:cNvSpPr>
              <p:nvPr/>
            </p:nvSpPr>
            <p:spPr>
              <a:xfrm>
                <a:off x="363205" y="4898781"/>
                <a:ext cx="7542193" cy="693844"/>
              </a:xfrm>
              <a:prstGeom prst="rect">
                <a:avLst/>
              </a:prstGeom>
              <a:blipFill>
                <a:blip r:embed="rId9"/>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A329C45-EB90-4E67-A63D-365B279D9CFD}"/>
                  </a:ext>
                </a:extLst>
              </p:cNvPr>
              <p:cNvSpPr txBox="1"/>
              <p:nvPr/>
            </p:nvSpPr>
            <p:spPr>
              <a:xfrm>
                <a:off x="442227" y="5803190"/>
                <a:ext cx="459157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sz="2400" b="0" i="1" smtClean="0">
                          <a:latin typeface="Cambria Math" panose="02040503050406030204" pitchFamily="18" charset="0"/>
                        </a:rPr>
                        <m:t>25∗96=25∗4∗24=2400 (г)</m:t>
                      </m:r>
                    </m:oMath>
                  </m:oMathPara>
                </a14:m>
                <a:endParaRPr lang="ru-RU" dirty="0"/>
              </a:p>
            </p:txBody>
          </p:sp>
        </mc:Choice>
        <mc:Fallback xmlns="">
          <p:sp>
            <p:nvSpPr>
              <p:cNvPr id="13" name="TextBox 12">
                <a:extLst>
                  <a:ext uri="{FF2B5EF4-FFF2-40B4-BE49-F238E27FC236}">
                    <a16:creationId xmlns:a16="http://schemas.microsoft.com/office/drawing/2014/main" id="{2A329C45-EB90-4E67-A63D-365B279D9CFD}"/>
                  </a:ext>
                </a:extLst>
              </p:cNvPr>
              <p:cNvSpPr txBox="1">
                <a:spLocks noRot="1" noChangeAspect="1" noMove="1" noResize="1" noEditPoints="1" noAdjustHandles="1" noChangeArrowheads="1" noChangeShapeType="1" noTextEdit="1"/>
              </p:cNvSpPr>
              <p:nvPr/>
            </p:nvSpPr>
            <p:spPr>
              <a:xfrm>
                <a:off x="442227" y="5803190"/>
                <a:ext cx="4591578" cy="369332"/>
              </a:xfrm>
              <a:prstGeom prst="rect">
                <a:avLst/>
              </a:prstGeom>
              <a:blipFill>
                <a:blip r:embed="rId10"/>
                <a:stretch>
                  <a:fillRect b="-36066"/>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4" name="Прямоугольник 13">
                <a:extLst>
                  <a:ext uri="{FF2B5EF4-FFF2-40B4-BE49-F238E27FC236}">
                    <a16:creationId xmlns:a16="http://schemas.microsoft.com/office/drawing/2014/main" id="{37D9A5FA-61F3-40B5-A7B2-D3D0F3EFEDE4}"/>
                  </a:ext>
                </a:extLst>
              </p:cNvPr>
              <p:cNvSpPr/>
              <p:nvPr/>
            </p:nvSpPr>
            <p:spPr>
              <a:xfrm>
                <a:off x="8036904" y="5757023"/>
                <a:ext cx="197361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u-RU" sz="2400" smtClean="0">
                          <a:latin typeface="Cambria Math" panose="02040503050406030204" pitchFamily="18" charset="0"/>
                        </a:rPr>
                        <m:t>Ответ:</m:t>
                      </m:r>
                      <m:r>
                        <a:rPr lang="ru-RU" sz="2400" b="1" i="0" smtClean="0">
                          <a:solidFill>
                            <a:srgbClr val="FF0000"/>
                          </a:solidFill>
                          <a:latin typeface="Cambria Math" panose="02040503050406030204" pitchFamily="18" charset="0"/>
                        </a:rPr>
                        <m:t>𝟐𝟒𝟎𝟎</m:t>
                      </m:r>
                    </m:oMath>
                  </m:oMathPara>
                </a14:m>
                <a:endParaRPr lang="ru-RU" sz="2400" b="1" dirty="0"/>
              </a:p>
            </p:txBody>
          </p:sp>
        </mc:Choice>
        <mc:Fallback xmlns="">
          <p:sp>
            <p:nvSpPr>
              <p:cNvPr id="14" name="Прямоугольник 13">
                <a:extLst>
                  <a:ext uri="{FF2B5EF4-FFF2-40B4-BE49-F238E27FC236}">
                    <a16:creationId xmlns:a16="http://schemas.microsoft.com/office/drawing/2014/main" id="{37D9A5FA-61F3-40B5-A7B2-D3D0F3EFEDE4}"/>
                  </a:ext>
                </a:extLst>
              </p:cNvPr>
              <p:cNvSpPr>
                <a:spLocks noRot="1" noChangeAspect="1" noMove="1" noResize="1" noEditPoints="1" noAdjustHandles="1" noChangeArrowheads="1" noChangeShapeType="1" noTextEdit="1"/>
              </p:cNvSpPr>
              <p:nvPr/>
            </p:nvSpPr>
            <p:spPr>
              <a:xfrm>
                <a:off x="8036904" y="5757023"/>
                <a:ext cx="1973617" cy="461665"/>
              </a:xfrm>
              <a:prstGeom prst="rect">
                <a:avLst/>
              </a:prstGeom>
              <a:blipFill>
                <a:blip r:embed="rId11"/>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2446687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500" fill="hold"/>
                                        <p:tgtEl>
                                          <p:spTgt spid="14"/>
                                        </p:tgtEl>
                                        <p:attrNameLst>
                                          <p:attrName>ppt_w</p:attrName>
                                        </p:attrNameLst>
                                      </p:cBhvr>
                                      <p:tavLst>
                                        <p:tav tm="0">
                                          <p:val>
                                            <p:fltVal val="0"/>
                                          </p:val>
                                        </p:tav>
                                        <p:tav tm="100000">
                                          <p:val>
                                            <p:strVal val="#ppt_w"/>
                                          </p:val>
                                        </p:tav>
                                      </p:tavLst>
                                    </p:anim>
                                    <p:anim calcmode="lin" valueType="num">
                                      <p:cBhvr>
                                        <p:cTn id="51" dur="500" fill="hold"/>
                                        <p:tgtEl>
                                          <p:spTgt spid="14"/>
                                        </p:tgtEl>
                                        <p:attrNameLst>
                                          <p:attrName>ppt_h</p:attrName>
                                        </p:attrNameLst>
                                      </p:cBhvr>
                                      <p:tavLst>
                                        <p:tav tm="0">
                                          <p:val>
                                            <p:fltVal val="0"/>
                                          </p:val>
                                        </p:tav>
                                        <p:tav tm="100000">
                                          <p:val>
                                            <p:strVal val="#ppt_h"/>
                                          </p:val>
                                        </p:tav>
                                      </p:tavLst>
                                    </p:anim>
                                    <p:animEffect transition="in" filter="fade">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11" grpId="0"/>
      <p:bldP spid="12" grpId="0"/>
      <p:bldP spid="13"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72C57B8F-A113-4C36-BAD7-93C20E2363CD}"/>
              </a:ext>
            </a:extLst>
          </p:cNvPr>
          <p:cNvPicPr>
            <a:picLocks noChangeAspect="1"/>
          </p:cNvPicPr>
          <p:nvPr/>
        </p:nvPicPr>
        <p:blipFill rotWithShape="1">
          <a:blip r:embed="rId2"/>
          <a:srcRect b="54938"/>
          <a:stretch/>
        </p:blipFill>
        <p:spPr>
          <a:xfrm>
            <a:off x="484576" y="353006"/>
            <a:ext cx="8267783" cy="933928"/>
          </a:xfrm>
          <a:prstGeom prst="rect">
            <a:avLst/>
          </a:prstGeom>
        </p:spPr>
      </p:pic>
      <p:pic>
        <p:nvPicPr>
          <p:cNvPr id="4" name="Рисунок 3">
            <a:extLst>
              <a:ext uri="{FF2B5EF4-FFF2-40B4-BE49-F238E27FC236}">
                <a16:creationId xmlns:a16="http://schemas.microsoft.com/office/drawing/2014/main" id="{0DA4D540-980C-4CDB-815F-981B7B0B61B2}"/>
              </a:ext>
            </a:extLst>
          </p:cNvPr>
          <p:cNvPicPr>
            <a:picLocks noChangeAspect="1"/>
          </p:cNvPicPr>
          <p:nvPr/>
        </p:nvPicPr>
        <p:blipFill rotWithShape="1">
          <a:blip r:embed="rId2"/>
          <a:srcRect t="56407"/>
          <a:stretch/>
        </p:blipFill>
        <p:spPr>
          <a:xfrm>
            <a:off x="398940" y="3104330"/>
            <a:ext cx="8546536" cy="933928"/>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7702A76-4BCC-4B84-A774-D0A3FD374629}"/>
                  </a:ext>
                </a:extLst>
              </p:cNvPr>
              <p:cNvSpPr txBox="1"/>
              <p:nvPr/>
            </p:nvSpPr>
            <p:spPr>
              <a:xfrm>
                <a:off x="642620" y="1149653"/>
                <a:ext cx="6362126" cy="6649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sz="2300" b="0" i="1" smtClean="0">
                          <a:solidFill>
                            <a:srgbClr val="7030A0"/>
                          </a:solidFill>
                          <a:latin typeface="Cambria Math" panose="02040503050406030204" pitchFamily="18" charset="0"/>
                        </a:rPr>
                        <m:t>А3</m:t>
                      </m:r>
                      <m:r>
                        <a:rPr lang="ru-RU" sz="2300" i="1">
                          <a:solidFill>
                            <a:srgbClr val="7030A0"/>
                          </a:solidFill>
                          <a:latin typeface="Cambria Math" panose="02040503050406030204" pitchFamily="18" charset="0"/>
                        </a:rPr>
                        <m:t>=</m:t>
                      </m:r>
                      <m:r>
                        <a:rPr lang="en-US" sz="2300" i="1" smtClean="0">
                          <a:solidFill>
                            <a:srgbClr val="7030A0"/>
                          </a:solidFill>
                          <a:latin typeface="Cambria Math" panose="02040503050406030204" pitchFamily="18" charset="0"/>
                        </a:rPr>
                        <m:t>𝐴</m:t>
                      </m:r>
                      <m:r>
                        <a:rPr lang="ru-RU" sz="2300" b="0" i="1" smtClean="0">
                          <a:solidFill>
                            <a:srgbClr val="7030A0"/>
                          </a:solidFill>
                          <a:latin typeface="Cambria Math" panose="02040503050406030204" pitchFamily="18" charset="0"/>
                        </a:rPr>
                        <m:t>0:</m:t>
                      </m:r>
                      <m:sSup>
                        <m:sSupPr>
                          <m:ctrlPr>
                            <a:rPr lang="ru-RU" sz="2300" b="0" i="1" smtClean="0">
                              <a:solidFill>
                                <a:srgbClr val="7030A0"/>
                              </a:solidFill>
                              <a:latin typeface="Cambria Math" panose="02040503050406030204" pitchFamily="18" charset="0"/>
                            </a:rPr>
                          </m:ctrlPr>
                        </m:sSupPr>
                        <m:e>
                          <m:r>
                            <a:rPr lang="ru-RU" sz="2300" b="0" i="1" smtClean="0">
                              <a:solidFill>
                                <a:srgbClr val="7030A0"/>
                              </a:solidFill>
                              <a:latin typeface="Cambria Math" panose="02040503050406030204" pitchFamily="18" charset="0"/>
                            </a:rPr>
                            <m:t>2</m:t>
                          </m:r>
                        </m:e>
                        <m:sup>
                          <m:r>
                            <a:rPr lang="ru-RU" sz="2300" b="0" i="1" smtClean="0">
                              <a:solidFill>
                                <a:srgbClr val="7030A0"/>
                              </a:solidFill>
                              <a:latin typeface="Cambria Math" panose="02040503050406030204" pitchFamily="18" charset="0"/>
                            </a:rPr>
                            <m:t>3</m:t>
                          </m:r>
                        </m:sup>
                      </m:sSup>
                      <m:r>
                        <a:rPr lang="en-US" sz="2300" i="1">
                          <a:solidFill>
                            <a:srgbClr val="7030A0"/>
                          </a:solidFill>
                          <a:latin typeface="Cambria Math" panose="02040503050406030204" pitchFamily="18" charset="0"/>
                        </a:rPr>
                        <m:t>=</m:t>
                      </m:r>
                      <m:f>
                        <m:fPr>
                          <m:ctrlPr>
                            <a:rPr lang="en-US" sz="2300" i="1" smtClean="0">
                              <a:solidFill>
                                <a:srgbClr val="7030A0"/>
                              </a:solidFill>
                              <a:latin typeface="Cambria Math" panose="02040503050406030204" pitchFamily="18" charset="0"/>
                            </a:rPr>
                          </m:ctrlPr>
                        </m:fPr>
                        <m:num>
                          <m:r>
                            <a:rPr lang="en-US" sz="2300" b="0" i="1" smtClean="0">
                              <a:solidFill>
                                <a:srgbClr val="7030A0"/>
                              </a:solidFill>
                              <a:latin typeface="Cambria Math" panose="02040503050406030204" pitchFamily="18" charset="0"/>
                            </a:rPr>
                            <m:t>1</m:t>
                          </m:r>
                        </m:num>
                        <m:den>
                          <m:r>
                            <a:rPr lang="ru-RU" sz="2300" b="0" i="1" smtClean="0">
                              <a:solidFill>
                                <a:srgbClr val="7030A0"/>
                              </a:solidFill>
                              <a:latin typeface="Cambria Math" panose="02040503050406030204" pitchFamily="18" charset="0"/>
                            </a:rPr>
                            <m:t>8</m:t>
                          </m:r>
                        </m:den>
                      </m:f>
                      <m:sSup>
                        <m:sSupPr>
                          <m:ctrlPr>
                            <a:rPr lang="en-US" sz="2300" i="1" smtClean="0">
                              <a:solidFill>
                                <a:srgbClr val="7030A0"/>
                              </a:solidFill>
                              <a:latin typeface="Cambria Math" panose="02040503050406030204" pitchFamily="18" charset="0"/>
                            </a:rPr>
                          </m:ctrlPr>
                        </m:sSupPr>
                        <m:e>
                          <m:r>
                            <a:rPr lang="ru-RU" sz="2300" b="0" i="1" smtClean="0">
                              <a:solidFill>
                                <a:srgbClr val="7030A0"/>
                              </a:solidFill>
                              <a:latin typeface="Cambria Math" panose="02040503050406030204" pitchFamily="18" charset="0"/>
                            </a:rPr>
                            <m:t>м</m:t>
                          </m:r>
                        </m:e>
                        <m:sup>
                          <m:r>
                            <a:rPr lang="ru-RU" sz="2300" b="0" i="1" smtClean="0">
                              <a:solidFill>
                                <a:srgbClr val="7030A0"/>
                              </a:solidFill>
                              <a:latin typeface="Cambria Math" panose="02040503050406030204" pitchFamily="18" charset="0"/>
                            </a:rPr>
                            <m:t>2</m:t>
                          </m:r>
                        </m:sup>
                      </m:sSup>
                      <m:r>
                        <a:rPr lang="ru-RU" sz="2300" b="0" i="1" smtClean="0">
                          <a:solidFill>
                            <a:srgbClr val="7030A0"/>
                          </a:solidFill>
                          <a:latin typeface="Cambria Math" panose="02040503050406030204" pitchFamily="18" charset="0"/>
                        </a:rPr>
                        <m:t> −площадь одного листа А3</m:t>
                      </m:r>
                    </m:oMath>
                  </m:oMathPara>
                </a14:m>
                <a:endParaRPr lang="ru-RU" sz="2300" i="1" dirty="0">
                  <a:solidFill>
                    <a:srgbClr val="7030A0"/>
                  </a:solidFill>
                  <a:latin typeface="Cambria Math" panose="02040503050406030204" pitchFamily="18" charset="0"/>
                </a:endParaRPr>
              </a:p>
            </p:txBody>
          </p:sp>
        </mc:Choice>
        <mc:Fallback xmlns="">
          <p:sp>
            <p:nvSpPr>
              <p:cNvPr id="5" name="TextBox 4">
                <a:extLst>
                  <a:ext uri="{FF2B5EF4-FFF2-40B4-BE49-F238E27FC236}">
                    <a16:creationId xmlns:a16="http://schemas.microsoft.com/office/drawing/2014/main" id="{F7702A76-4BCC-4B84-A774-D0A3FD374629}"/>
                  </a:ext>
                </a:extLst>
              </p:cNvPr>
              <p:cNvSpPr txBox="1">
                <a:spLocks noRot="1" noChangeAspect="1" noMove="1" noResize="1" noEditPoints="1" noAdjustHandles="1" noChangeArrowheads="1" noChangeShapeType="1" noTextEdit="1"/>
              </p:cNvSpPr>
              <p:nvPr/>
            </p:nvSpPr>
            <p:spPr>
              <a:xfrm>
                <a:off x="642620" y="1149653"/>
                <a:ext cx="6362126" cy="664926"/>
              </a:xfrm>
              <a:prstGeom prst="rect">
                <a:avLst/>
              </a:prstGeom>
              <a:blipFill>
                <a:blip r:embed="rId3"/>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3E5920A-639B-4960-8618-11D5FFEA80EB}"/>
                  </a:ext>
                </a:extLst>
              </p:cNvPr>
              <p:cNvSpPr txBox="1"/>
              <p:nvPr/>
            </p:nvSpPr>
            <p:spPr>
              <a:xfrm>
                <a:off x="566322" y="1722792"/>
                <a:ext cx="7668446" cy="6721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sz="2300" b="0" i="1" smtClean="0">
                          <a:latin typeface="Cambria Math" panose="02040503050406030204" pitchFamily="18" charset="0"/>
                        </a:rPr>
                        <m:t>250∗</m:t>
                      </m:r>
                      <m:f>
                        <m:fPr>
                          <m:ctrlPr>
                            <a:rPr lang="ru-RU" sz="2300" b="0" i="1" smtClean="0">
                              <a:latin typeface="Cambria Math" panose="02040503050406030204" pitchFamily="18" charset="0"/>
                            </a:rPr>
                          </m:ctrlPr>
                        </m:fPr>
                        <m:num>
                          <m:r>
                            <a:rPr lang="ru-RU" sz="2300" b="0" i="1" smtClean="0">
                              <a:latin typeface="Cambria Math" panose="02040503050406030204" pitchFamily="18" charset="0"/>
                            </a:rPr>
                            <m:t>1</m:t>
                          </m:r>
                        </m:num>
                        <m:den>
                          <m:r>
                            <a:rPr lang="ru-RU" sz="2300" b="0" i="1" smtClean="0">
                              <a:latin typeface="Cambria Math" panose="02040503050406030204" pitchFamily="18" charset="0"/>
                            </a:rPr>
                            <m:t>8</m:t>
                          </m:r>
                        </m:den>
                      </m:f>
                      <m:r>
                        <a:rPr lang="ru-RU" sz="2300" b="0" i="1" smtClean="0">
                          <a:latin typeface="Cambria Math" panose="02040503050406030204" pitchFamily="18" charset="0"/>
                        </a:rPr>
                        <m:t>=</m:t>
                      </m:r>
                      <m:f>
                        <m:fPr>
                          <m:ctrlPr>
                            <a:rPr lang="ru-RU" sz="2300" b="0" i="1" smtClean="0">
                              <a:latin typeface="Cambria Math" panose="02040503050406030204" pitchFamily="18" charset="0"/>
                            </a:rPr>
                          </m:ctrlPr>
                        </m:fPr>
                        <m:num>
                          <m:r>
                            <a:rPr lang="ru-RU" sz="2300" b="0" i="1" smtClean="0">
                              <a:latin typeface="Cambria Math" panose="02040503050406030204" pitchFamily="18" charset="0"/>
                            </a:rPr>
                            <m:t>250</m:t>
                          </m:r>
                        </m:num>
                        <m:den>
                          <m:r>
                            <a:rPr lang="ru-RU" sz="2300" b="0" i="1" smtClean="0">
                              <a:latin typeface="Cambria Math" panose="02040503050406030204" pitchFamily="18" charset="0"/>
                            </a:rPr>
                            <m:t>2</m:t>
                          </m:r>
                          <m:r>
                            <a:rPr lang="ru-RU" sz="2300" b="0" i="1" smtClean="0">
                              <a:latin typeface="Cambria Math" panose="02040503050406030204" pitchFamily="18" charset="0"/>
                              <a:ea typeface="Cambria Math" panose="02040503050406030204" pitchFamily="18" charset="0"/>
                            </a:rPr>
                            <m:t>∙2∙2</m:t>
                          </m:r>
                        </m:den>
                      </m:f>
                      <m:r>
                        <a:rPr lang="ru-RU" sz="2300" b="0" i="1" smtClean="0">
                          <a:latin typeface="Cambria Math" panose="02040503050406030204" pitchFamily="18" charset="0"/>
                        </a:rPr>
                        <m:t>=</m:t>
                      </m:r>
                      <m:f>
                        <m:fPr>
                          <m:ctrlPr>
                            <a:rPr lang="ru-RU" sz="2300" b="0" i="1" smtClean="0">
                              <a:latin typeface="Cambria Math" panose="02040503050406030204" pitchFamily="18" charset="0"/>
                            </a:rPr>
                          </m:ctrlPr>
                        </m:fPr>
                        <m:num>
                          <m:r>
                            <a:rPr lang="ru-RU" sz="2300" b="0" i="1" smtClean="0">
                              <a:latin typeface="Cambria Math" panose="02040503050406030204" pitchFamily="18" charset="0"/>
                            </a:rPr>
                            <m:t>125</m:t>
                          </m:r>
                        </m:num>
                        <m:den>
                          <m:r>
                            <a:rPr lang="ru-RU" sz="2300" b="0" i="1" smtClean="0">
                              <a:latin typeface="Cambria Math" panose="02040503050406030204" pitchFamily="18" charset="0"/>
                            </a:rPr>
                            <m:t>4</m:t>
                          </m:r>
                        </m:den>
                      </m:f>
                      <m:d>
                        <m:dPr>
                          <m:ctrlPr>
                            <a:rPr lang="ru-RU" sz="2300" b="0" i="1" smtClean="0">
                              <a:latin typeface="Cambria Math" panose="02040503050406030204" pitchFamily="18" charset="0"/>
                            </a:rPr>
                          </m:ctrlPr>
                        </m:dPr>
                        <m:e>
                          <m:sSup>
                            <m:sSupPr>
                              <m:ctrlPr>
                                <a:rPr lang="ru-RU" sz="2300" b="0" i="1" smtClean="0">
                                  <a:latin typeface="Cambria Math" panose="02040503050406030204" pitchFamily="18" charset="0"/>
                                </a:rPr>
                              </m:ctrlPr>
                            </m:sSupPr>
                            <m:e>
                              <m:r>
                                <a:rPr lang="ru-RU" sz="2300" b="0" i="1" smtClean="0">
                                  <a:latin typeface="Cambria Math" panose="02040503050406030204" pitchFamily="18" charset="0"/>
                                </a:rPr>
                                <m:t>м</m:t>
                              </m:r>
                            </m:e>
                            <m:sup>
                              <m:r>
                                <a:rPr lang="ru-RU" sz="2300" b="0" i="1" smtClean="0">
                                  <a:latin typeface="Cambria Math" panose="02040503050406030204" pitchFamily="18" charset="0"/>
                                </a:rPr>
                                <m:t>2</m:t>
                              </m:r>
                            </m:sup>
                          </m:sSup>
                        </m:e>
                      </m:d>
                      <m:r>
                        <a:rPr lang="ru-RU" sz="2300" b="0" i="1" smtClean="0">
                          <a:latin typeface="Cambria Math" panose="02040503050406030204" pitchFamily="18" charset="0"/>
                        </a:rPr>
                        <m:t> −площадь 120 листов А3</m:t>
                      </m:r>
                    </m:oMath>
                  </m:oMathPara>
                </a14:m>
                <a:endParaRPr lang="ru-RU" sz="2300" dirty="0"/>
              </a:p>
            </p:txBody>
          </p:sp>
        </mc:Choice>
        <mc:Fallback xmlns="">
          <p:sp>
            <p:nvSpPr>
              <p:cNvPr id="6" name="TextBox 5">
                <a:extLst>
                  <a:ext uri="{FF2B5EF4-FFF2-40B4-BE49-F238E27FC236}">
                    <a16:creationId xmlns:a16="http://schemas.microsoft.com/office/drawing/2014/main" id="{43E5920A-639B-4960-8618-11D5FFEA80EB}"/>
                  </a:ext>
                </a:extLst>
              </p:cNvPr>
              <p:cNvSpPr txBox="1">
                <a:spLocks noRot="1" noChangeAspect="1" noMove="1" noResize="1" noEditPoints="1" noAdjustHandles="1" noChangeArrowheads="1" noChangeShapeType="1" noTextEdit="1"/>
              </p:cNvSpPr>
              <p:nvPr/>
            </p:nvSpPr>
            <p:spPr>
              <a:xfrm>
                <a:off x="566322" y="1722792"/>
                <a:ext cx="7668446" cy="672107"/>
              </a:xfrm>
              <a:prstGeom prst="rect">
                <a:avLst/>
              </a:prstGeom>
              <a:blipFill>
                <a:blip r:embed="rId4"/>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5981985-96F7-4C2A-B0C4-F78FA23D9184}"/>
                  </a:ext>
                </a:extLst>
              </p:cNvPr>
              <p:cNvSpPr txBox="1"/>
              <p:nvPr/>
            </p:nvSpPr>
            <p:spPr>
              <a:xfrm>
                <a:off x="566322" y="2391951"/>
                <a:ext cx="5875006" cy="6697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ru-RU" sz="2300" b="0" i="1" smtClean="0">
                              <a:latin typeface="Cambria Math" panose="02040503050406030204" pitchFamily="18" charset="0"/>
                            </a:rPr>
                          </m:ctrlPr>
                        </m:fPr>
                        <m:num>
                          <m:r>
                            <a:rPr lang="ru-RU" sz="2300" b="0" i="1" smtClean="0">
                              <a:latin typeface="Cambria Math" panose="02040503050406030204" pitchFamily="18" charset="0"/>
                            </a:rPr>
                            <m:t>125</m:t>
                          </m:r>
                        </m:num>
                        <m:den>
                          <m:r>
                            <a:rPr lang="ru-RU" sz="2300" b="0" i="1" smtClean="0">
                              <a:latin typeface="Cambria Math" panose="02040503050406030204" pitchFamily="18" charset="0"/>
                            </a:rPr>
                            <m:t>4</m:t>
                          </m:r>
                        </m:den>
                      </m:f>
                      <m:r>
                        <a:rPr lang="ru-RU" sz="2300" b="0" i="1" smtClean="0">
                          <a:latin typeface="Cambria Math" panose="02040503050406030204" pitchFamily="18" charset="0"/>
                        </a:rPr>
                        <m:t>∗120=</m:t>
                      </m:r>
                      <m:f>
                        <m:fPr>
                          <m:ctrlPr>
                            <a:rPr lang="ru-RU" sz="2300" b="0" i="1" smtClean="0">
                              <a:latin typeface="Cambria Math" panose="02040503050406030204" pitchFamily="18" charset="0"/>
                            </a:rPr>
                          </m:ctrlPr>
                        </m:fPr>
                        <m:num>
                          <m:r>
                            <a:rPr lang="ru-RU" sz="2300" b="0" i="1" smtClean="0">
                              <a:latin typeface="Cambria Math" panose="02040503050406030204" pitchFamily="18" charset="0"/>
                            </a:rPr>
                            <m:t>125</m:t>
                          </m:r>
                          <m:r>
                            <a:rPr lang="ru-RU" sz="2300" b="0" i="1" smtClean="0">
                              <a:latin typeface="Cambria Math" panose="02040503050406030204" pitchFamily="18" charset="0"/>
                              <a:ea typeface="Cambria Math" panose="02040503050406030204" pitchFamily="18" charset="0"/>
                            </a:rPr>
                            <m:t>∙120</m:t>
                          </m:r>
                        </m:num>
                        <m:den>
                          <m:r>
                            <a:rPr lang="ru-RU" sz="2300" b="0" i="1" smtClean="0">
                              <a:latin typeface="Cambria Math" panose="02040503050406030204" pitchFamily="18" charset="0"/>
                            </a:rPr>
                            <m:t>4</m:t>
                          </m:r>
                        </m:den>
                      </m:f>
                      <m:r>
                        <a:rPr lang="ru-RU" sz="2300" b="0" i="1" smtClean="0">
                          <a:latin typeface="Cambria Math" panose="02040503050406030204" pitchFamily="18" charset="0"/>
                        </a:rPr>
                        <m:t>=125∗30=3750 (г)</m:t>
                      </m:r>
                    </m:oMath>
                  </m:oMathPara>
                </a14:m>
                <a:endParaRPr lang="ru-RU" sz="2300" dirty="0"/>
              </a:p>
            </p:txBody>
          </p:sp>
        </mc:Choice>
        <mc:Fallback xmlns="">
          <p:sp>
            <p:nvSpPr>
              <p:cNvPr id="7" name="TextBox 6">
                <a:extLst>
                  <a:ext uri="{FF2B5EF4-FFF2-40B4-BE49-F238E27FC236}">
                    <a16:creationId xmlns:a16="http://schemas.microsoft.com/office/drawing/2014/main" id="{85981985-96F7-4C2A-B0C4-F78FA23D9184}"/>
                  </a:ext>
                </a:extLst>
              </p:cNvPr>
              <p:cNvSpPr txBox="1">
                <a:spLocks noRot="1" noChangeAspect="1" noMove="1" noResize="1" noEditPoints="1" noAdjustHandles="1" noChangeArrowheads="1" noChangeShapeType="1" noTextEdit="1"/>
              </p:cNvSpPr>
              <p:nvPr/>
            </p:nvSpPr>
            <p:spPr>
              <a:xfrm>
                <a:off x="566322" y="2391951"/>
                <a:ext cx="5875006" cy="669799"/>
              </a:xfrm>
              <a:prstGeom prst="rect">
                <a:avLst/>
              </a:prstGeom>
              <a:blipFill>
                <a:blip r:embed="rId5"/>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8" name="Прямоугольник 7">
                <a:extLst>
                  <a:ext uri="{FF2B5EF4-FFF2-40B4-BE49-F238E27FC236}">
                    <a16:creationId xmlns:a16="http://schemas.microsoft.com/office/drawing/2014/main" id="{BB37607C-36F7-437C-A95E-5529D8E9B326}"/>
                  </a:ext>
                </a:extLst>
              </p:cNvPr>
              <p:cNvSpPr/>
              <p:nvPr/>
            </p:nvSpPr>
            <p:spPr>
              <a:xfrm>
                <a:off x="6971859" y="2576685"/>
                <a:ext cx="197361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u-RU" sz="2400" smtClean="0">
                          <a:latin typeface="Cambria Math" panose="02040503050406030204" pitchFamily="18" charset="0"/>
                        </a:rPr>
                        <m:t>Ответ:</m:t>
                      </m:r>
                      <m:r>
                        <a:rPr lang="ru-RU" sz="2400" b="1" i="0" smtClean="0">
                          <a:solidFill>
                            <a:srgbClr val="FF0000"/>
                          </a:solidFill>
                          <a:latin typeface="Cambria Math" panose="02040503050406030204" pitchFamily="18" charset="0"/>
                        </a:rPr>
                        <m:t>𝟑𝟕𝟓𝟎</m:t>
                      </m:r>
                    </m:oMath>
                  </m:oMathPara>
                </a14:m>
                <a:endParaRPr lang="ru-RU" sz="2400" b="1" dirty="0"/>
              </a:p>
            </p:txBody>
          </p:sp>
        </mc:Choice>
        <mc:Fallback xmlns="">
          <p:sp>
            <p:nvSpPr>
              <p:cNvPr id="8" name="Прямоугольник 7">
                <a:extLst>
                  <a:ext uri="{FF2B5EF4-FFF2-40B4-BE49-F238E27FC236}">
                    <a16:creationId xmlns:a16="http://schemas.microsoft.com/office/drawing/2014/main" id="{BB37607C-36F7-437C-A95E-5529D8E9B326}"/>
                  </a:ext>
                </a:extLst>
              </p:cNvPr>
              <p:cNvSpPr>
                <a:spLocks noRot="1" noChangeAspect="1" noMove="1" noResize="1" noEditPoints="1" noAdjustHandles="1" noChangeArrowheads="1" noChangeShapeType="1" noTextEdit="1"/>
              </p:cNvSpPr>
              <p:nvPr/>
            </p:nvSpPr>
            <p:spPr>
              <a:xfrm>
                <a:off x="6971859" y="2576685"/>
                <a:ext cx="1973617" cy="461665"/>
              </a:xfrm>
              <a:prstGeom prst="rect">
                <a:avLst/>
              </a:prstGeom>
              <a:blipFill>
                <a:blip r:embed="rId6"/>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43406C1-CA4D-45B7-922D-083277703655}"/>
                  </a:ext>
                </a:extLst>
              </p:cNvPr>
              <p:cNvSpPr txBox="1"/>
              <p:nvPr/>
            </p:nvSpPr>
            <p:spPr>
              <a:xfrm>
                <a:off x="429677" y="4077537"/>
                <a:ext cx="6525633" cy="6649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sz="2300" b="0" i="1" smtClean="0">
                          <a:solidFill>
                            <a:srgbClr val="7030A0"/>
                          </a:solidFill>
                          <a:latin typeface="Cambria Math" panose="02040503050406030204" pitchFamily="18" charset="0"/>
                        </a:rPr>
                        <m:t>А4</m:t>
                      </m:r>
                      <m:r>
                        <a:rPr lang="ru-RU" sz="2300" i="1">
                          <a:solidFill>
                            <a:srgbClr val="7030A0"/>
                          </a:solidFill>
                          <a:latin typeface="Cambria Math" panose="02040503050406030204" pitchFamily="18" charset="0"/>
                        </a:rPr>
                        <m:t>=</m:t>
                      </m:r>
                      <m:r>
                        <a:rPr lang="en-US" sz="2300" i="1" smtClean="0">
                          <a:solidFill>
                            <a:srgbClr val="7030A0"/>
                          </a:solidFill>
                          <a:latin typeface="Cambria Math" panose="02040503050406030204" pitchFamily="18" charset="0"/>
                        </a:rPr>
                        <m:t>𝐴</m:t>
                      </m:r>
                      <m:r>
                        <a:rPr lang="ru-RU" sz="2300" b="0" i="1" smtClean="0">
                          <a:solidFill>
                            <a:srgbClr val="7030A0"/>
                          </a:solidFill>
                          <a:latin typeface="Cambria Math" panose="02040503050406030204" pitchFamily="18" charset="0"/>
                        </a:rPr>
                        <m:t>0:</m:t>
                      </m:r>
                      <m:sSup>
                        <m:sSupPr>
                          <m:ctrlPr>
                            <a:rPr lang="ru-RU" sz="2300" b="0" i="1" smtClean="0">
                              <a:solidFill>
                                <a:srgbClr val="7030A0"/>
                              </a:solidFill>
                              <a:latin typeface="Cambria Math" panose="02040503050406030204" pitchFamily="18" charset="0"/>
                            </a:rPr>
                          </m:ctrlPr>
                        </m:sSupPr>
                        <m:e>
                          <m:r>
                            <a:rPr lang="ru-RU" sz="2300" b="0" i="1" smtClean="0">
                              <a:solidFill>
                                <a:srgbClr val="7030A0"/>
                              </a:solidFill>
                              <a:latin typeface="Cambria Math" panose="02040503050406030204" pitchFamily="18" charset="0"/>
                            </a:rPr>
                            <m:t>2</m:t>
                          </m:r>
                        </m:e>
                        <m:sup>
                          <m:r>
                            <a:rPr lang="ru-RU" sz="2300" b="0" i="1" smtClean="0">
                              <a:solidFill>
                                <a:srgbClr val="7030A0"/>
                              </a:solidFill>
                              <a:latin typeface="Cambria Math" panose="02040503050406030204" pitchFamily="18" charset="0"/>
                            </a:rPr>
                            <m:t>4</m:t>
                          </m:r>
                        </m:sup>
                      </m:sSup>
                      <m:r>
                        <a:rPr lang="en-US" sz="2300" i="1">
                          <a:solidFill>
                            <a:srgbClr val="7030A0"/>
                          </a:solidFill>
                          <a:latin typeface="Cambria Math" panose="02040503050406030204" pitchFamily="18" charset="0"/>
                        </a:rPr>
                        <m:t>=</m:t>
                      </m:r>
                      <m:f>
                        <m:fPr>
                          <m:ctrlPr>
                            <a:rPr lang="en-US" sz="2300" i="1" smtClean="0">
                              <a:solidFill>
                                <a:srgbClr val="7030A0"/>
                              </a:solidFill>
                              <a:latin typeface="Cambria Math" panose="02040503050406030204" pitchFamily="18" charset="0"/>
                            </a:rPr>
                          </m:ctrlPr>
                        </m:fPr>
                        <m:num>
                          <m:r>
                            <a:rPr lang="en-US" sz="2300" b="0" i="1" smtClean="0">
                              <a:solidFill>
                                <a:srgbClr val="7030A0"/>
                              </a:solidFill>
                              <a:latin typeface="Cambria Math" panose="02040503050406030204" pitchFamily="18" charset="0"/>
                            </a:rPr>
                            <m:t>1</m:t>
                          </m:r>
                        </m:num>
                        <m:den>
                          <m:r>
                            <a:rPr lang="ru-RU" sz="2300" b="0" i="1" smtClean="0">
                              <a:solidFill>
                                <a:srgbClr val="7030A0"/>
                              </a:solidFill>
                              <a:latin typeface="Cambria Math" panose="02040503050406030204" pitchFamily="18" charset="0"/>
                            </a:rPr>
                            <m:t>16</m:t>
                          </m:r>
                        </m:den>
                      </m:f>
                      <m:sSup>
                        <m:sSupPr>
                          <m:ctrlPr>
                            <a:rPr lang="en-US" sz="2300" i="1" smtClean="0">
                              <a:solidFill>
                                <a:srgbClr val="7030A0"/>
                              </a:solidFill>
                              <a:latin typeface="Cambria Math" panose="02040503050406030204" pitchFamily="18" charset="0"/>
                            </a:rPr>
                          </m:ctrlPr>
                        </m:sSupPr>
                        <m:e>
                          <m:r>
                            <a:rPr lang="ru-RU" sz="2300" b="0" i="1" smtClean="0">
                              <a:solidFill>
                                <a:srgbClr val="7030A0"/>
                              </a:solidFill>
                              <a:latin typeface="Cambria Math" panose="02040503050406030204" pitchFamily="18" charset="0"/>
                            </a:rPr>
                            <m:t>м</m:t>
                          </m:r>
                        </m:e>
                        <m:sup>
                          <m:r>
                            <a:rPr lang="ru-RU" sz="2300" b="0" i="1" smtClean="0">
                              <a:solidFill>
                                <a:srgbClr val="7030A0"/>
                              </a:solidFill>
                              <a:latin typeface="Cambria Math" panose="02040503050406030204" pitchFamily="18" charset="0"/>
                            </a:rPr>
                            <m:t>2</m:t>
                          </m:r>
                        </m:sup>
                      </m:sSup>
                      <m:r>
                        <a:rPr lang="ru-RU" sz="2300" b="0" i="1" smtClean="0">
                          <a:solidFill>
                            <a:srgbClr val="7030A0"/>
                          </a:solidFill>
                          <a:latin typeface="Cambria Math" panose="02040503050406030204" pitchFamily="18" charset="0"/>
                        </a:rPr>
                        <m:t> −площадь одного листа А3</m:t>
                      </m:r>
                    </m:oMath>
                  </m:oMathPara>
                </a14:m>
                <a:endParaRPr lang="ru-RU" sz="2300" i="1" dirty="0">
                  <a:solidFill>
                    <a:srgbClr val="7030A0"/>
                  </a:solidFill>
                  <a:latin typeface="Cambria Math" panose="02040503050406030204" pitchFamily="18" charset="0"/>
                </a:endParaRPr>
              </a:p>
            </p:txBody>
          </p:sp>
        </mc:Choice>
        <mc:Fallback xmlns="">
          <p:sp>
            <p:nvSpPr>
              <p:cNvPr id="9" name="TextBox 8">
                <a:extLst>
                  <a:ext uri="{FF2B5EF4-FFF2-40B4-BE49-F238E27FC236}">
                    <a16:creationId xmlns:a16="http://schemas.microsoft.com/office/drawing/2014/main" id="{C43406C1-CA4D-45B7-922D-083277703655}"/>
                  </a:ext>
                </a:extLst>
              </p:cNvPr>
              <p:cNvSpPr txBox="1">
                <a:spLocks noRot="1" noChangeAspect="1" noMove="1" noResize="1" noEditPoints="1" noAdjustHandles="1" noChangeArrowheads="1" noChangeShapeType="1" noTextEdit="1"/>
              </p:cNvSpPr>
              <p:nvPr/>
            </p:nvSpPr>
            <p:spPr>
              <a:xfrm>
                <a:off x="429677" y="4077537"/>
                <a:ext cx="6525633" cy="664926"/>
              </a:xfrm>
              <a:prstGeom prst="rect">
                <a:avLst/>
              </a:prstGeom>
              <a:blipFill>
                <a:blip r:embed="rId7"/>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C1569A4-E7FA-4E82-B49C-80A2F38B84C4}"/>
                  </a:ext>
                </a:extLst>
              </p:cNvPr>
              <p:cNvSpPr txBox="1"/>
              <p:nvPr/>
            </p:nvSpPr>
            <p:spPr>
              <a:xfrm>
                <a:off x="395250" y="4835514"/>
                <a:ext cx="6318717" cy="6721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sz="2300" b="0" i="1" smtClean="0">
                          <a:latin typeface="Cambria Math" panose="02040503050406030204" pitchFamily="18" charset="0"/>
                        </a:rPr>
                        <m:t>500∗</m:t>
                      </m:r>
                      <m:f>
                        <m:fPr>
                          <m:ctrlPr>
                            <a:rPr lang="ru-RU" sz="2300" b="0" i="1" smtClean="0">
                              <a:latin typeface="Cambria Math" panose="02040503050406030204" pitchFamily="18" charset="0"/>
                            </a:rPr>
                          </m:ctrlPr>
                        </m:fPr>
                        <m:num>
                          <m:r>
                            <a:rPr lang="ru-RU" sz="2300" b="0" i="1" smtClean="0">
                              <a:latin typeface="Cambria Math" panose="02040503050406030204" pitchFamily="18" charset="0"/>
                            </a:rPr>
                            <m:t>1</m:t>
                          </m:r>
                        </m:num>
                        <m:den>
                          <m:r>
                            <a:rPr lang="ru-RU" sz="2300" b="0" i="1" smtClean="0">
                              <a:latin typeface="Cambria Math" panose="02040503050406030204" pitchFamily="18" charset="0"/>
                            </a:rPr>
                            <m:t>16</m:t>
                          </m:r>
                        </m:den>
                      </m:f>
                      <m:r>
                        <a:rPr lang="ru-RU" sz="2300" b="0" i="1" smtClean="0">
                          <a:latin typeface="Cambria Math" panose="02040503050406030204" pitchFamily="18" charset="0"/>
                        </a:rPr>
                        <m:t>=</m:t>
                      </m:r>
                      <m:f>
                        <m:fPr>
                          <m:ctrlPr>
                            <a:rPr lang="ru-RU" sz="2300" b="0" i="1" smtClean="0">
                              <a:latin typeface="Cambria Math" panose="02040503050406030204" pitchFamily="18" charset="0"/>
                            </a:rPr>
                          </m:ctrlPr>
                        </m:fPr>
                        <m:num>
                          <m:r>
                            <a:rPr lang="ru-RU" sz="2300" b="0" i="1" smtClean="0">
                              <a:latin typeface="Cambria Math" panose="02040503050406030204" pitchFamily="18" charset="0"/>
                            </a:rPr>
                            <m:t>500</m:t>
                          </m:r>
                        </m:num>
                        <m:den>
                          <m:r>
                            <a:rPr lang="ru-RU" sz="2300" b="0" i="1" smtClean="0">
                              <a:latin typeface="Cambria Math" panose="02040503050406030204" pitchFamily="18" charset="0"/>
                            </a:rPr>
                            <m:t>16</m:t>
                          </m:r>
                        </m:den>
                      </m:f>
                      <m:r>
                        <a:rPr lang="ru-RU" sz="2300" b="0" i="1" smtClean="0">
                          <a:latin typeface="Cambria Math" panose="02040503050406030204" pitchFamily="18" charset="0"/>
                        </a:rPr>
                        <m:t> </m:t>
                      </m:r>
                      <m:d>
                        <m:dPr>
                          <m:ctrlPr>
                            <a:rPr lang="ru-RU" sz="2300" b="0" i="1" smtClean="0">
                              <a:latin typeface="Cambria Math" panose="02040503050406030204" pitchFamily="18" charset="0"/>
                            </a:rPr>
                          </m:ctrlPr>
                        </m:dPr>
                        <m:e>
                          <m:sSup>
                            <m:sSupPr>
                              <m:ctrlPr>
                                <a:rPr lang="ru-RU" sz="2300" b="0" i="1" smtClean="0">
                                  <a:latin typeface="Cambria Math" panose="02040503050406030204" pitchFamily="18" charset="0"/>
                                </a:rPr>
                              </m:ctrlPr>
                            </m:sSupPr>
                            <m:e>
                              <m:r>
                                <a:rPr lang="ru-RU" sz="2300" b="0" i="1" smtClean="0">
                                  <a:latin typeface="Cambria Math" panose="02040503050406030204" pitchFamily="18" charset="0"/>
                                </a:rPr>
                                <m:t>м</m:t>
                              </m:r>
                            </m:e>
                            <m:sup>
                              <m:r>
                                <a:rPr lang="ru-RU" sz="2300" b="0" i="1" smtClean="0">
                                  <a:latin typeface="Cambria Math" panose="02040503050406030204" pitchFamily="18" charset="0"/>
                                </a:rPr>
                                <m:t>2</m:t>
                              </m:r>
                            </m:sup>
                          </m:sSup>
                        </m:e>
                      </m:d>
                      <m:r>
                        <a:rPr lang="ru-RU" sz="2300" b="0" i="1" smtClean="0">
                          <a:latin typeface="Cambria Math" panose="02040503050406030204" pitchFamily="18" charset="0"/>
                        </a:rPr>
                        <m:t> −площадь 120 листов А3</m:t>
                      </m:r>
                    </m:oMath>
                  </m:oMathPara>
                </a14:m>
                <a:endParaRPr lang="ru-RU" sz="2300" dirty="0"/>
              </a:p>
            </p:txBody>
          </p:sp>
        </mc:Choice>
        <mc:Fallback xmlns="">
          <p:sp>
            <p:nvSpPr>
              <p:cNvPr id="10" name="TextBox 9">
                <a:extLst>
                  <a:ext uri="{FF2B5EF4-FFF2-40B4-BE49-F238E27FC236}">
                    <a16:creationId xmlns:a16="http://schemas.microsoft.com/office/drawing/2014/main" id="{EC1569A4-E7FA-4E82-B49C-80A2F38B84C4}"/>
                  </a:ext>
                </a:extLst>
              </p:cNvPr>
              <p:cNvSpPr txBox="1">
                <a:spLocks noRot="1" noChangeAspect="1" noMove="1" noResize="1" noEditPoints="1" noAdjustHandles="1" noChangeArrowheads="1" noChangeShapeType="1" noTextEdit="1"/>
              </p:cNvSpPr>
              <p:nvPr/>
            </p:nvSpPr>
            <p:spPr>
              <a:xfrm>
                <a:off x="395250" y="4835514"/>
                <a:ext cx="6318717" cy="672107"/>
              </a:xfrm>
              <a:prstGeom prst="rect">
                <a:avLst/>
              </a:prstGeom>
              <a:blipFill>
                <a:blip r:embed="rId8"/>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72AB3CD-7A83-4BA6-9CB5-13EC2884D813}"/>
                  </a:ext>
                </a:extLst>
              </p:cNvPr>
              <p:cNvSpPr txBox="1"/>
              <p:nvPr/>
            </p:nvSpPr>
            <p:spPr>
              <a:xfrm>
                <a:off x="484576" y="5632770"/>
                <a:ext cx="5443798" cy="6721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ru-RU" sz="2300" b="0" i="1" smtClean="0">
                              <a:latin typeface="Cambria Math" panose="02040503050406030204" pitchFamily="18" charset="0"/>
                            </a:rPr>
                          </m:ctrlPr>
                        </m:fPr>
                        <m:num>
                          <m:r>
                            <a:rPr lang="ru-RU" sz="2300" b="0" i="1" smtClean="0">
                              <a:latin typeface="Cambria Math" panose="02040503050406030204" pitchFamily="18" charset="0"/>
                            </a:rPr>
                            <m:t>500</m:t>
                          </m:r>
                        </m:num>
                        <m:den>
                          <m:r>
                            <a:rPr lang="ru-RU" sz="2300" b="0" i="1" smtClean="0">
                              <a:latin typeface="Cambria Math" panose="02040503050406030204" pitchFamily="18" charset="0"/>
                            </a:rPr>
                            <m:t>16</m:t>
                          </m:r>
                        </m:den>
                      </m:f>
                      <m:r>
                        <a:rPr lang="ru-RU" sz="2300" b="0" i="1" smtClean="0">
                          <a:latin typeface="Cambria Math" panose="02040503050406030204" pitchFamily="18" charset="0"/>
                        </a:rPr>
                        <m:t>∗96=</m:t>
                      </m:r>
                      <m:f>
                        <m:fPr>
                          <m:ctrlPr>
                            <a:rPr lang="ru-RU" sz="2300" b="0" i="1" smtClean="0">
                              <a:latin typeface="Cambria Math" panose="02040503050406030204" pitchFamily="18" charset="0"/>
                            </a:rPr>
                          </m:ctrlPr>
                        </m:fPr>
                        <m:num>
                          <m:r>
                            <a:rPr lang="ru-RU" sz="2300" b="0" i="1" smtClean="0">
                              <a:latin typeface="Cambria Math" panose="02040503050406030204" pitchFamily="18" charset="0"/>
                            </a:rPr>
                            <m:t>500∗96</m:t>
                          </m:r>
                        </m:num>
                        <m:den>
                          <m:r>
                            <a:rPr lang="ru-RU" sz="2300" b="0" i="1" smtClean="0">
                              <a:latin typeface="Cambria Math" panose="02040503050406030204" pitchFamily="18" charset="0"/>
                            </a:rPr>
                            <m:t>16</m:t>
                          </m:r>
                        </m:den>
                      </m:f>
                      <m:r>
                        <a:rPr lang="ru-RU" sz="2300" b="0" i="1" smtClean="0">
                          <a:latin typeface="Cambria Math" panose="02040503050406030204" pitchFamily="18" charset="0"/>
                        </a:rPr>
                        <m:t>=500∗6=3000 (г)</m:t>
                      </m:r>
                    </m:oMath>
                  </m:oMathPara>
                </a14:m>
                <a:endParaRPr lang="ru-RU" sz="2300" dirty="0"/>
              </a:p>
            </p:txBody>
          </p:sp>
        </mc:Choice>
        <mc:Fallback xmlns="">
          <p:sp>
            <p:nvSpPr>
              <p:cNvPr id="11" name="TextBox 10">
                <a:extLst>
                  <a:ext uri="{FF2B5EF4-FFF2-40B4-BE49-F238E27FC236}">
                    <a16:creationId xmlns:a16="http://schemas.microsoft.com/office/drawing/2014/main" id="{C72AB3CD-7A83-4BA6-9CB5-13EC2884D813}"/>
                  </a:ext>
                </a:extLst>
              </p:cNvPr>
              <p:cNvSpPr txBox="1">
                <a:spLocks noRot="1" noChangeAspect="1" noMove="1" noResize="1" noEditPoints="1" noAdjustHandles="1" noChangeArrowheads="1" noChangeShapeType="1" noTextEdit="1"/>
              </p:cNvSpPr>
              <p:nvPr/>
            </p:nvSpPr>
            <p:spPr>
              <a:xfrm>
                <a:off x="484576" y="5632770"/>
                <a:ext cx="5443798" cy="672107"/>
              </a:xfrm>
              <a:prstGeom prst="rect">
                <a:avLst/>
              </a:prstGeom>
              <a:blipFill>
                <a:blip r:embed="rId9"/>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2" name="Прямоугольник 11">
                <a:extLst>
                  <a:ext uri="{FF2B5EF4-FFF2-40B4-BE49-F238E27FC236}">
                    <a16:creationId xmlns:a16="http://schemas.microsoft.com/office/drawing/2014/main" id="{C36202D2-AA6E-4318-9F10-DF374FE76237}"/>
                  </a:ext>
                </a:extLst>
              </p:cNvPr>
              <p:cNvSpPr/>
              <p:nvPr/>
            </p:nvSpPr>
            <p:spPr>
              <a:xfrm>
                <a:off x="7117311" y="5751110"/>
                <a:ext cx="197361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u-RU" sz="2400" smtClean="0">
                          <a:latin typeface="Cambria Math" panose="02040503050406030204" pitchFamily="18" charset="0"/>
                        </a:rPr>
                        <m:t>Ответ:</m:t>
                      </m:r>
                      <m:r>
                        <a:rPr lang="ru-RU" sz="2400" b="1" i="0" smtClean="0">
                          <a:solidFill>
                            <a:srgbClr val="FF0000"/>
                          </a:solidFill>
                          <a:latin typeface="Cambria Math" panose="02040503050406030204" pitchFamily="18" charset="0"/>
                        </a:rPr>
                        <m:t>𝟑𝟎𝟎𝟎</m:t>
                      </m:r>
                    </m:oMath>
                  </m:oMathPara>
                </a14:m>
                <a:endParaRPr lang="ru-RU" sz="2400" b="1" dirty="0"/>
              </a:p>
            </p:txBody>
          </p:sp>
        </mc:Choice>
        <mc:Fallback xmlns="">
          <p:sp>
            <p:nvSpPr>
              <p:cNvPr id="12" name="Прямоугольник 11">
                <a:extLst>
                  <a:ext uri="{FF2B5EF4-FFF2-40B4-BE49-F238E27FC236}">
                    <a16:creationId xmlns:a16="http://schemas.microsoft.com/office/drawing/2014/main" id="{C36202D2-AA6E-4318-9F10-DF374FE76237}"/>
                  </a:ext>
                </a:extLst>
              </p:cNvPr>
              <p:cNvSpPr>
                <a:spLocks noRot="1" noChangeAspect="1" noMove="1" noResize="1" noEditPoints="1" noAdjustHandles="1" noChangeArrowheads="1" noChangeShapeType="1" noTextEdit="1"/>
              </p:cNvSpPr>
              <p:nvPr/>
            </p:nvSpPr>
            <p:spPr>
              <a:xfrm>
                <a:off x="7117311" y="5751110"/>
                <a:ext cx="1973617" cy="461665"/>
              </a:xfrm>
              <a:prstGeom prst="rect">
                <a:avLst/>
              </a:prstGeom>
              <a:blipFill>
                <a:blip r:embed="rId10"/>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1934776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1BE1863-3D5C-4056-80F5-54104F8B1EAA}"/>
                  </a:ext>
                </a:extLst>
              </p:cNvPr>
              <p:cNvSpPr txBox="1"/>
              <p:nvPr/>
            </p:nvSpPr>
            <p:spPr>
              <a:xfrm>
                <a:off x="5645020" y="2976465"/>
                <a:ext cx="3709349" cy="923330"/>
              </a:xfrm>
              <a:prstGeom prst="rect">
                <a:avLst/>
              </a:prstGeom>
              <a:noFill/>
            </p:spPr>
            <p:txBody>
              <a:bodyPr wrap="none" lIns="0" tIns="0" rIns="0" bIns="0" rtlCol="0">
                <a:spAutoFit/>
              </a:bodyPr>
              <a:lstStyle/>
              <a:p>
                <a:pPr/>
                <a14:m>
                  <m:oMathPara xmlns:m="http://schemas.openxmlformats.org/officeDocument/2006/math">
                    <m:oMathParaPr>
                      <m:jc m:val="center"/>
                    </m:oMathParaPr>
                    <m:oMath xmlns:m="http://schemas.openxmlformats.org/officeDocument/2006/math">
                      <m:r>
                        <a:rPr lang="ru-RU" sz="6000" b="0" i="1" smtClean="0">
                          <a:latin typeface="Cambria Math" panose="02040503050406030204" pitchFamily="18" charset="0"/>
                        </a:rPr>
                        <m:t>Задание 8</m:t>
                      </m:r>
                    </m:oMath>
                  </m:oMathPara>
                </a14:m>
                <a:endParaRPr lang="ru-RU" dirty="0"/>
              </a:p>
            </p:txBody>
          </p:sp>
        </mc:Choice>
        <mc:Fallback xmlns="">
          <p:sp>
            <p:nvSpPr>
              <p:cNvPr id="2" name="TextBox 1">
                <a:extLst>
                  <a:ext uri="{FF2B5EF4-FFF2-40B4-BE49-F238E27FC236}">
                    <a16:creationId xmlns:a16="http://schemas.microsoft.com/office/drawing/2014/main" id="{61BE1863-3D5C-4056-80F5-54104F8B1EAA}"/>
                  </a:ext>
                </a:extLst>
              </p:cNvPr>
              <p:cNvSpPr txBox="1">
                <a:spLocks noRot="1" noChangeAspect="1" noMove="1" noResize="1" noEditPoints="1" noAdjustHandles="1" noChangeArrowheads="1" noChangeShapeType="1" noTextEdit="1"/>
              </p:cNvSpPr>
              <p:nvPr/>
            </p:nvSpPr>
            <p:spPr>
              <a:xfrm>
                <a:off x="5645020" y="2976465"/>
                <a:ext cx="3709349" cy="923330"/>
              </a:xfrm>
              <a:prstGeom prst="rect">
                <a:avLst/>
              </a:prstGeom>
              <a:blipFill>
                <a:blip r:embed="rId2"/>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25004180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E76DE0CE-2624-4371-A859-84E051B0E5CC}"/>
              </a:ext>
            </a:extLst>
          </p:cNvPr>
          <p:cNvSpPr/>
          <p:nvPr/>
        </p:nvSpPr>
        <p:spPr>
          <a:xfrm>
            <a:off x="415663" y="1501466"/>
            <a:ext cx="9507270" cy="1200329"/>
          </a:xfrm>
          <a:prstGeom prst="rect">
            <a:avLst/>
          </a:prstGeom>
        </p:spPr>
        <p:txBody>
          <a:bodyPr wrap="square">
            <a:spAutoFit/>
          </a:bodyPr>
          <a:lstStyle/>
          <a:p>
            <a:pPr algn="just"/>
            <a:r>
              <a:rPr lang="ru-RU" dirty="0"/>
              <a:t>Размер (высота) типографского шрифта измеряется в пунктах. Один пункт равен 1/72 дюйма, то есть 0,3528 мм. Текст напечатан шрифтом высотой 20 пунктов на листе формата А2. Какой высоты нужен шрифт (в пунктах), чтобы текст был расположен на листе формата А3 таким же образом? Размер шрифта округляется до целого.</a:t>
            </a:r>
          </a:p>
        </p:txBody>
      </p:sp>
      <p:pic>
        <p:nvPicPr>
          <p:cNvPr id="5" name="Рисунок 4">
            <a:extLst>
              <a:ext uri="{FF2B5EF4-FFF2-40B4-BE49-F238E27FC236}">
                <a16:creationId xmlns:a16="http://schemas.microsoft.com/office/drawing/2014/main" id="{75CBB8DD-7BB3-4D74-BE3D-5AD1A6BB355E}"/>
              </a:ext>
            </a:extLst>
          </p:cNvPr>
          <p:cNvPicPr>
            <a:picLocks noChangeAspect="1"/>
          </p:cNvPicPr>
          <p:nvPr/>
        </p:nvPicPr>
        <p:blipFill>
          <a:blip r:embed="rId2"/>
          <a:stretch>
            <a:fillRect/>
          </a:stretch>
        </p:blipFill>
        <p:spPr>
          <a:xfrm>
            <a:off x="652969" y="2910508"/>
            <a:ext cx="3193721" cy="2446026"/>
          </a:xfrm>
          <a:prstGeom prst="rect">
            <a:avLst/>
          </a:prstGeom>
        </p:spPr>
      </p:pic>
      <p:pic>
        <p:nvPicPr>
          <p:cNvPr id="7" name="Рисунок 6">
            <a:extLst>
              <a:ext uri="{FF2B5EF4-FFF2-40B4-BE49-F238E27FC236}">
                <a16:creationId xmlns:a16="http://schemas.microsoft.com/office/drawing/2014/main" id="{6384FFB1-E7F9-4055-828E-1747736C6F88}"/>
              </a:ext>
            </a:extLst>
          </p:cNvPr>
          <p:cNvPicPr>
            <a:picLocks noChangeAspect="1"/>
          </p:cNvPicPr>
          <p:nvPr/>
        </p:nvPicPr>
        <p:blipFill>
          <a:blip r:embed="rId3"/>
          <a:stretch>
            <a:fillRect/>
          </a:stretch>
        </p:blipFill>
        <p:spPr>
          <a:xfrm>
            <a:off x="1874007" y="249876"/>
            <a:ext cx="5859033" cy="1200329"/>
          </a:xfrm>
          <a:prstGeom prst="rect">
            <a:avLst/>
          </a:prstGeom>
        </p:spPr>
      </p:pic>
      <p:graphicFrame>
        <p:nvGraphicFramePr>
          <p:cNvPr id="9" name="Таблица 8">
            <a:extLst>
              <a:ext uri="{FF2B5EF4-FFF2-40B4-BE49-F238E27FC236}">
                <a16:creationId xmlns:a16="http://schemas.microsoft.com/office/drawing/2014/main" id="{67D69B85-E553-484A-A4CF-B34AE2F3DC1C}"/>
              </a:ext>
            </a:extLst>
          </p:cNvPr>
          <p:cNvGraphicFramePr>
            <a:graphicFrameLocks noGrp="1"/>
          </p:cNvGraphicFramePr>
          <p:nvPr>
            <p:extLst>
              <p:ext uri="{D42A27DB-BD31-4B8C-83A1-F6EECF244321}">
                <p14:modId xmlns:p14="http://schemas.microsoft.com/office/powerpoint/2010/main" val="1705517590"/>
              </p:ext>
            </p:extLst>
          </p:nvPr>
        </p:nvGraphicFramePr>
        <p:xfrm>
          <a:off x="7653867" y="352925"/>
          <a:ext cx="1603022" cy="1097280"/>
        </p:xfrm>
        <a:graphic>
          <a:graphicData uri="http://schemas.openxmlformats.org/drawingml/2006/table">
            <a:tbl>
              <a:tblPr firstRow="1" bandRow="1">
                <a:tableStyleId>{5940675A-B579-460E-94D1-54222C63F5DA}</a:tableStyleId>
              </a:tblPr>
              <a:tblGrid>
                <a:gridCol w="1603022">
                  <a:extLst>
                    <a:ext uri="{9D8B030D-6E8A-4147-A177-3AD203B41FA5}">
                      <a16:colId xmlns:a16="http://schemas.microsoft.com/office/drawing/2014/main" val="3387047676"/>
                    </a:ext>
                  </a:extLst>
                </a:gridCol>
              </a:tblGrid>
              <a:tr h="260600">
                <a:tc>
                  <a:txBody>
                    <a:bodyPr/>
                    <a:lstStyle/>
                    <a:p>
                      <a:endParaRPr lang="ru-RU" dirty="0"/>
                    </a:p>
                  </a:txBody>
                  <a:tcPr/>
                </a:tc>
                <a:extLst>
                  <a:ext uri="{0D108BD9-81ED-4DB2-BD59-A6C34878D82A}">
                    <a16:rowId xmlns:a16="http://schemas.microsoft.com/office/drawing/2014/main" val="3389263843"/>
                  </a:ext>
                </a:extLst>
              </a:tr>
              <a:tr h="260600">
                <a:tc>
                  <a:txBody>
                    <a:bodyPr/>
                    <a:lstStyle/>
                    <a:p>
                      <a:endParaRPr lang="ru-RU" dirty="0"/>
                    </a:p>
                  </a:txBody>
                  <a:tcPr/>
                </a:tc>
                <a:extLst>
                  <a:ext uri="{0D108BD9-81ED-4DB2-BD59-A6C34878D82A}">
                    <a16:rowId xmlns:a16="http://schemas.microsoft.com/office/drawing/2014/main" val="2790831667"/>
                  </a:ext>
                </a:extLst>
              </a:tr>
              <a:tr h="260600">
                <a:tc>
                  <a:txBody>
                    <a:bodyPr/>
                    <a:lstStyle/>
                    <a:p>
                      <a:endParaRPr lang="ru-RU" dirty="0"/>
                    </a:p>
                  </a:txBody>
                  <a:tcPr/>
                </a:tc>
                <a:extLst>
                  <a:ext uri="{0D108BD9-81ED-4DB2-BD59-A6C34878D82A}">
                    <a16:rowId xmlns:a16="http://schemas.microsoft.com/office/drawing/2014/main" val="1012791763"/>
                  </a:ext>
                </a:extLst>
              </a:tr>
            </a:tbl>
          </a:graphicData>
        </a:graphic>
      </p:graphicFrame>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98CFEEE-C2F9-4A86-A387-374C3C118F7C}"/>
                  </a:ext>
                </a:extLst>
              </p:cNvPr>
              <p:cNvSpPr txBox="1"/>
              <p:nvPr/>
            </p:nvSpPr>
            <p:spPr>
              <a:xfrm>
                <a:off x="7693454" y="351738"/>
                <a:ext cx="160302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ru-RU" b="0" i="1" smtClean="0">
                          <a:latin typeface="Cambria Math" panose="02040503050406030204" pitchFamily="18" charset="0"/>
                        </a:rPr>
                        <m:t>Шрифт (пт)</m:t>
                      </m:r>
                    </m:oMath>
                  </m:oMathPara>
                </a14:m>
                <a:endParaRPr lang="ru-RU" dirty="0"/>
              </a:p>
            </p:txBody>
          </p:sp>
        </mc:Choice>
        <mc:Fallback xmlns="">
          <p:sp>
            <p:nvSpPr>
              <p:cNvPr id="10" name="TextBox 9">
                <a:extLst>
                  <a:ext uri="{FF2B5EF4-FFF2-40B4-BE49-F238E27FC236}">
                    <a16:creationId xmlns:a16="http://schemas.microsoft.com/office/drawing/2014/main" id="{298CFEEE-C2F9-4A86-A387-374C3C118F7C}"/>
                  </a:ext>
                </a:extLst>
              </p:cNvPr>
              <p:cNvSpPr txBox="1">
                <a:spLocks noRot="1" noChangeAspect="1" noMove="1" noResize="1" noEditPoints="1" noAdjustHandles="1" noChangeArrowheads="1" noChangeShapeType="1" noTextEdit="1"/>
              </p:cNvSpPr>
              <p:nvPr/>
            </p:nvSpPr>
            <p:spPr>
              <a:xfrm>
                <a:off x="7693454" y="351738"/>
                <a:ext cx="1603021" cy="276999"/>
              </a:xfrm>
              <a:prstGeom prst="rect">
                <a:avLst/>
              </a:prstGeom>
              <a:blipFill>
                <a:blip r:embed="rId4"/>
                <a:stretch>
                  <a:fillRect t="-2222" b="-37778"/>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41BF294-CD38-44E7-AADB-5CA33B92944E}"/>
                  </a:ext>
                </a:extLst>
              </p:cNvPr>
              <p:cNvSpPr txBox="1"/>
              <p:nvPr/>
            </p:nvSpPr>
            <p:spPr>
              <a:xfrm>
                <a:off x="8129968" y="763065"/>
                <a:ext cx="34464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b="1" i="1" smtClean="0">
                          <a:latin typeface="Cambria Math" panose="02040503050406030204" pitchFamily="18" charset="0"/>
                        </a:rPr>
                        <m:t>𝟐𝟎</m:t>
                      </m:r>
                    </m:oMath>
                  </m:oMathPara>
                </a14:m>
                <a:endParaRPr lang="ru-RU" b="1" dirty="0"/>
              </a:p>
            </p:txBody>
          </p:sp>
        </mc:Choice>
        <mc:Fallback xmlns="">
          <p:sp>
            <p:nvSpPr>
              <p:cNvPr id="11" name="TextBox 10">
                <a:extLst>
                  <a:ext uri="{FF2B5EF4-FFF2-40B4-BE49-F238E27FC236}">
                    <a16:creationId xmlns:a16="http://schemas.microsoft.com/office/drawing/2014/main" id="{B41BF294-CD38-44E7-AADB-5CA33B92944E}"/>
                  </a:ext>
                </a:extLst>
              </p:cNvPr>
              <p:cNvSpPr txBox="1">
                <a:spLocks noRot="1" noChangeAspect="1" noMove="1" noResize="1" noEditPoints="1" noAdjustHandles="1" noChangeArrowheads="1" noChangeShapeType="1" noTextEdit="1"/>
              </p:cNvSpPr>
              <p:nvPr/>
            </p:nvSpPr>
            <p:spPr>
              <a:xfrm>
                <a:off x="8129968" y="763065"/>
                <a:ext cx="344646" cy="276999"/>
              </a:xfrm>
              <a:prstGeom prst="rect">
                <a:avLst/>
              </a:prstGeom>
              <a:blipFill>
                <a:blip r:embed="rId5"/>
                <a:stretch>
                  <a:fillRect l="-14286" r="-16071" b="-8696"/>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BBCA416-3C0D-4C38-BEA3-4978EA70D4E9}"/>
                  </a:ext>
                </a:extLst>
              </p:cNvPr>
              <p:cNvSpPr txBox="1"/>
              <p:nvPr/>
            </p:nvSpPr>
            <p:spPr>
              <a:xfrm>
                <a:off x="8184444" y="1138864"/>
                <a:ext cx="270934"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rPr>
                        <m:t>𝒙</m:t>
                      </m:r>
                    </m:oMath>
                  </m:oMathPara>
                </a14:m>
                <a:endParaRPr lang="ru-RU" sz="2000" b="1" dirty="0"/>
              </a:p>
            </p:txBody>
          </p:sp>
        </mc:Choice>
        <mc:Fallback xmlns="">
          <p:sp>
            <p:nvSpPr>
              <p:cNvPr id="12" name="TextBox 11">
                <a:extLst>
                  <a:ext uri="{FF2B5EF4-FFF2-40B4-BE49-F238E27FC236}">
                    <a16:creationId xmlns:a16="http://schemas.microsoft.com/office/drawing/2014/main" id="{7BBCA416-3C0D-4C38-BEA3-4978EA70D4E9}"/>
                  </a:ext>
                </a:extLst>
              </p:cNvPr>
              <p:cNvSpPr txBox="1">
                <a:spLocks noRot="1" noChangeAspect="1" noMove="1" noResize="1" noEditPoints="1" noAdjustHandles="1" noChangeArrowheads="1" noChangeShapeType="1" noTextEdit="1"/>
              </p:cNvSpPr>
              <p:nvPr/>
            </p:nvSpPr>
            <p:spPr>
              <a:xfrm>
                <a:off x="8184444" y="1138864"/>
                <a:ext cx="270934" cy="307777"/>
              </a:xfrm>
              <a:prstGeom prst="rect">
                <a:avLst/>
              </a:prstGeom>
              <a:blipFill>
                <a:blip r:embed="rId6"/>
                <a:stretch>
                  <a:fillRect l="-2273" r="-2273" b="-2000"/>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5C03229-0250-4E20-B22D-6A974C52A168}"/>
                  </a:ext>
                </a:extLst>
              </p:cNvPr>
              <p:cNvSpPr txBox="1"/>
              <p:nvPr/>
            </p:nvSpPr>
            <p:spPr>
              <a:xfrm>
                <a:off x="4775200" y="2816841"/>
                <a:ext cx="1320800" cy="69390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ru-RU" sz="2400" i="1" smtClean="0">
                              <a:latin typeface="Cambria Math" panose="02040503050406030204" pitchFamily="18" charset="0"/>
                            </a:rPr>
                          </m:ctrlPr>
                        </m:fPr>
                        <m:num>
                          <m:r>
                            <a:rPr lang="ru-RU" sz="2400" b="0" i="1" smtClean="0">
                              <a:latin typeface="Cambria Math" panose="02040503050406030204" pitchFamily="18" charset="0"/>
                            </a:rPr>
                            <m:t>20</m:t>
                          </m:r>
                        </m:num>
                        <m:den>
                          <m:r>
                            <a:rPr lang="en-US" sz="2400" b="0" i="1" smtClean="0">
                              <a:latin typeface="Cambria Math" panose="02040503050406030204" pitchFamily="18" charset="0"/>
                            </a:rPr>
                            <m:t>𝑥</m:t>
                          </m:r>
                        </m:den>
                      </m:f>
                      <m:r>
                        <a:rPr lang="en-US" sz="2400" b="0" i="0"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420</m:t>
                          </m:r>
                        </m:num>
                        <m:den>
                          <m:r>
                            <a:rPr lang="en-US" sz="2400" b="0" i="1" smtClean="0">
                              <a:latin typeface="Cambria Math" panose="02040503050406030204" pitchFamily="18" charset="0"/>
                            </a:rPr>
                            <m:t>297</m:t>
                          </m:r>
                        </m:den>
                      </m:f>
                    </m:oMath>
                  </m:oMathPara>
                </a14:m>
                <a:endParaRPr lang="ru-RU" sz="2000" dirty="0"/>
              </a:p>
            </p:txBody>
          </p:sp>
        </mc:Choice>
        <mc:Fallback xmlns="">
          <p:sp>
            <p:nvSpPr>
              <p:cNvPr id="14" name="TextBox 13">
                <a:extLst>
                  <a:ext uri="{FF2B5EF4-FFF2-40B4-BE49-F238E27FC236}">
                    <a16:creationId xmlns:a16="http://schemas.microsoft.com/office/drawing/2014/main" id="{05C03229-0250-4E20-B22D-6A974C52A168}"/>
                  </a:ext>
                </a:extLst>
              </p:cNvPr>
              <p:cNvSpPr txBox="1">
                <a:spLocks noRot="1" noChangeAspect="1" noMove="1" noResize="1" noEditPoints="1" noAdjustHandles="1" noChangeArrowheads="1" noChangeShapeType="1" noTextEdit="1"/>
              </p:cNvSpPr>
              <p:nvPr/>
            </p:nvSpPr>
            <p:spPr>
              <a:xfrm>
                <a:off x="4775200" y="2816841"/>
                <a:ext cx="1320800" cy="693908"/>
              </a:xfrm>
              <a:prstGeom prst="rect">
                <a:avLst/>
              </a:prstGeom>
              <a:blipFill>
                <a:blip r:embed="rId7"/>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792E4EC-E7A3-4B7A-B905-F05DE2C2F23E}"/>
                  </a:ext>
                </a:extLst>
              </p:cNvPr>
              <p:cNvSpPr txBox="1"/>
              <p:nvPr/>
            </p:nvSpPr>
            <p:spPr>
              <a:xfrm>
                <a:off x="4775200" y="3786599"/>
                <a:ext cx="2053639" cy="6938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𝑥</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20</m:t>
                          </m:r>
                          <m:r>
                            <a:rPr lang="en-US" sz="2400" b="0" i="1" smtClean="0">
                              <a:latin typeface="Cambria Math" panose="02040503050406030204" pitchFamily="18" charset="0"/>
                              <a:ea typeface="Cambria Math" panose="02040503050406030204" pitchFamily="18" charset="0"/>
                            </a:rPr>
                            <m:t>∙297</m:t>
                          </m:r>
                        </m:num>
                        <m:den>
                          <m:r>
                            <a:rPr lang="en-US" sz="2400" b="0" i="1" smtClean="0">
                              <a:latin typeface="Cambria Math" panose="02040503050406030204" pitchFamily="18" charset="0"/>
                            </a:rPr>
                            <m:t>420</m:t>
                          </m:r>
                        </m:den>
                      </m:f>
                      <m:r>
                        <a:rPr lang="en-US" sz="2400" b="0" i="1" smtClean="0">
                          <a:latin typeface="Cambria Math" panose="02040503050406030204" pitchFamily="18" charset="0"/>
                        </a:rPr>
                        <m:t>=</m:t>
                      </m:r>
                    </m:oMath>
                  </m:oMathPara>
                </a14:m>
                <a:endParaRPr lang="ru-RU" sz="2400" dirty="0"/>
              </a:p>
            </p:txBody>
          </p:sp>
        </mc:Choice>
        <mc:Fallback xmlns="">
          <p:sp>
            <p:nvSpPr>
              <p:cNvPr id="15" name="TextBox 14">
                <a:extLst>
                  <a:ext uri="{FF2B5EF4-FFF2-40B4-BE49-F238E27FC236}">
                    <a16:creationId xmlns:a16="http://schemas.microsoft.com/office/drawing/2014/main" id="{B792E4EC-E7A3-4B7A-B905-F05DE2C2F23E}"/>
                  </a:ext>
                </a:extLst>
              </p:cNvPr>
              <p:cNvSpPr txBox="1">
                <a:spLocks noRot="1" noChangeAspect="1" noMove="1" noResize="1" noEditPoints="1" noAdjustHandles="1" noChangeArrowheads="1" noChangeShapeType="1" noTextEdit="1"/>
              </p:cNvSpPr>
              <p:nvPr/>
            </p:nvSpPr>
            <p:spPr>
              <a:xfrm>
                <a:off x="4775200" y="3786599"/>
                <a:ext cx="2053639" cy="693844"/>
              </a:xfrm>
              <a:prstGeom prst="rect">
                <a:avLst/>
              </a:prstGeom>
              <a:blipFill>
                <a:blip r:embed="rId8"/>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6" name="Прямоугольник 15">
                <a:extLst>
                  <a:ext uri="{FF2B5EF4-FFF2-40B4-BE49-F238E27FC236}">
                    <a16:creationId xmlns:a16="http://schemas.microsoft.com/office/drawing/2014/main" id="{57E658C2-C68F-48A7-B539-D77A5305BC02}"/>
                  </a:ext>
                </a:extLst>
              </p:cNvPr>
              <p:cNvSpPr/>
              <p:nvPr/>
            </p:nvSpPr>
            <p:spPr>
              <a:xfrm>
                <a:off x="5530771" y="5334414"/>
                <a:ext cx="160492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u-RU" sz="2400" smtClean="0">
                          <a:latin typeface="Cambria Math" panose="02040503050406030204" pitchFamily="18" charset="0"/>
                        </a:rPr>
                        <m:t>Ответ:</m:t>
                      </m:r>
                      <m:r>
                        <a:rPr lang="en-US" sz="2400" b="1" i="0" smtClean="0">
                          <a:solidFill>
                            <a:srgbClr val="FF0000"/>
                          </a:solidFill>
                          <a:latin typeface="Cambria Math" panose="02040503050406030204" pitchFamily="18" charset="0"/>
                        </a:rPr>
                        <m:t>𝟏𝟒</m:t>
                      </m:r>
                    </m:oMath>
                  </m:oMathPara>
                </a14:m>
                <a:endParaRPr lang="ru-RU" sz="2400" b="1" dirty="0"/>
              </a:p>
            </p:txBody>
          </p:sp>
        </mc:Choice>
        <mc:Fallback xmlns="">
          <p:sp>
            <p:nvSpPr>
              <p:cNvPr id="16" name="Прямоугольник 15">
                <a:extLst>
                  <a:ext uri="{FF2B5EF4-FFF2-40B4-BE49-F238E27FC236}">
                    <a16:creationId xmlns:a16="http://schemas.microsoft.com/office/drawing/2014/main" id="{57E658C2-C68F-48A7-B539-D77A5305BC02}"/>
                  </a:ext>
                </a:extLst>
              </p:cNvPr>
              <p:cNvSpPr>
                <a:spLocks noRot="1" noChangeAspect="1" noMove="1" noResize="1" noEditPoints="1" noAdjustHandles="1" noChangeArrowheads="1" noChangeShapeType="1" noTextEdit="1"/>
              </p:cNvSpPr>
              <p:nvPr/>
            </p:nvSpPr>
            <p:spPr>
              <a:xfrm>
                <a:off x="5530771" y="5334414"/>
                <a:ext cx="1604927" cy="461665"/>
              </a:xfrm>
              <a:prstGeom prst="rect">
                <a:avLst/>
              </a:prstGeom>
              <a:blipFill>
                <a:blip r:embed="rId9"/>
                <a:stretch>
                  <a:fillRect/>
                </a:stretch>
              </a:blipFill>
            </p:spPr>
            <p:txBody>
              <a:bodyPr/>
              <a:lstStyle/>
              <a:p>
                <a:r>
                  <a:rPr lang="ru-RU">
                    <a:noFill/>
                  </a:rPr>
                  <a:t> </a:t>
                </a:r>
              </a:p>
            </p:txBody>
          </p:sp>
        </mc:Fallback>
      </mc:AlternateContent>
      <p:cxnSp>
        <p:nvCxnSpPr>
          <p:cNvPr id="19" name="Прямая соединительная линия 18">
            <a:extLst>
              <a:ext uri="{FF2B5EF4-FFF2-40B4-BE49-F238E27FC236}">
                <a16:creationId xmlns:a16="http://schemas.microsoft.com/office/drawing/2014/main" id="{4D471060-2D26-40D5-B4AE-199A744B4698}"/>
              </a:ext>
            </a:extLst>
          </p:cNvPr>
          <p:cNvCxnSpPr/>
          <p:nvPr/>
        </p:nvCxnSpPr>
        <p:spPr>
          <a:xfrm>
            <a:off x="5530771" y="3786599"/>
            <a:ext cx="170118" cy="25482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id="{FAE9C116-2F49-4FD1-937C-0C14D76C29A7}"/>
              </a:ext>
            </a:extLst>
          </p:cNvPr>
          <p:cNvCxnSpPr/>
          <p:nvPr/>
        </p:nvCxnSpPr>
        <p:spPr>
          <a:xfrm>
            <a:off x="6010941" y="4225620"/>
            <a:ext cx="170118" cy="254823"/>
          </a:xfrm>
          <a:prstGeom prst="line">
            <a:avLst/>
          </a:prstGeom>
          <a:ln w="28575"/>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Прямоугольник 21">
                <a:extLst>
                  <a:ext uri="{FF2B5EF4-FFF2-40B4-BE49-F238E27FC236}">
                    <a16:creationId xmlns:a16="http://schemas.microsoft.com/office/drawing/2014/main" id="{DC2EB9AA-6BC5-46B1-93E0-36AE2B761E57}"/>
                  </a:ext>
                </a:extLst>
              </p:cNvPr>
              <p:cNvSpPr/>
              <p:nvPr/>
            </p:nvSpPr>
            <p:spPr>
              <a:xfrm>
                <a:off x="6747665" y="3764304"/>
                <a:ext cx="1102097" cy="7838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297</m:t>
                          </m:r>
                        </m:num>
                        <m:den>
                          <m:r>
                            <a:rPr lang="en-US" sz="2400" i="1">
                              <a:latin typeface="Cambria Math" panose="02040503050406030204" pitchFamily="18" charset="0"/>
                            </a:rPr>
                            <m:t>21</m:t>
                          </m:r>
                        </m:den>
                      </m:f>
                      <m:r>
                        <a:rPr lang="en-US" sz="2400" i="1">
                          <a:latin typeface="Cambria Math" panose="02040503050406030204" pitchFamily="18" charset="0"/>
                        </a:rPr>
                        <m:t>=</m:t>
                      </m:r>
                    </m:oMath>
                  </m:oMathPara>
                </a14:m>
                <a:endParaRPr lang="ru-RU" sz="2400" dirty="0"/>
              </a:p>
            </p:txBody>
          </p:sp>
        </mc:Choice>
        <mc:Fallback xmlns="">
          <p:sp>
            <p:nvSpPr>
              <p:cNvPr id="22" name="Прямоугольник 21">
                <a:extLst>
                  <a:ext uri="{FF2B5EF4-FFF2-40B4-BE49-F238E27FC236}">
                    <a16:creationId xmlns:a16="http://schemas.microsoft.com/office/drawing/2014/main" id="{DC2EB9AA-6BC5-46B1-93E0-36AE2B761E57}"/>
                  </a:ext>
                </a:extLst>
              </p:cNvPr>
              <p:cNvSpPr>
                <a:spLocks noRot="1" noChangeAspect="1" noMove="1" noResize="1" noEditPoints="1" noAdjustHandles="1" noChangeArrowheads="1" noChangeShapeType="1" noTextEdit="1"/>
              </p:cNvSpPr>
              <p:nvPr/>
            </p:nvSpPr>
            <p:spPr>
              <a:xfrm>
                <a:off x="6747665" y="3764304"/>
                <a:ext cx="1102097" cy="783804"/>
              </a:xfrm>
              <a:prstGeom prst="rect">
                <a:avLst/>
              </a:prstGeom>
              <a:blipFill>
                <a:blip r:embed="rId10"/>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3" name="Прямоугольник 22">
                <a:extLst>
                  <a:ext uri="{FF2B5EF4-FFF2-40B4-BE49-F238E27FC236}">
                    <a16:creationId xmlns:a16="http://schemas.microsoft.com/office/drawing/2014/main" id="{35F321D1-0469-4B1D-A43C-6354123E3C65}"/>
                  </a:ext>
                </a:extLst>
              </p:cNvPr>
              <p:cNvSpPr/>
              <p:nvPr/>
            </p:nvSpPr>
            <p:spPr>
              <a:xfrm>
                <a:off x="7643551" y="3786599"/>
                <a:ext cx="2315506" cy="78489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99</m:t>
                          </m:r>
                        </m:num>
                        <m:den>
                          <m:r>
                            <a:rPr lang="en-US" sz="2400" i="1">
                              <a:latin typeface="Cambria Math" panose="02040503050406030204" pitchFamily="18" charset="0"/>
                            </a:rPr>
                            <m:t>7</m:t>
                          </m:r>
                        </m:den>
                      </m:f>
                      <m:r>
                        <a:rPr lang="en-US" sz="2400" i="1">
                          <a:latin typeface="Cambria Math" panose="02040503050406030204" pitchFamily="18" charset="0"/>
                        </a:rPr>
                        <m:t>=14</m:t>
                      </m:r>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7</m:t>
                          </m:r>
                        </m:den>
                      </m:f>
                      <m:r>
                        <a:rPr lang="en-US" sz="2400" i="1">
                          <a:latin typeface="Cambria Math" panose="02040503050406030204" pitchFamily="18" charset="0"/>
                          <a:ea typeface="Cambria Math" panose="02040503050406030204" pitchFamily="18" charset="0"/>
                        </a:rPr>
                        <m:t>≈14</m:t>
                      </m:r>
                    </m:oMath>
                  </m:oMathPara>
                </a14:m>
                <a:endParaRPr lang="ru-RU" sz="2400" dirty="0"/>
              </a:p>
            </p:txBody>
          </p:sp>
        </mc:Choice>
        <mc:Fallback xmlns="">
          <p:sp>
            <p:nvSpPr>
              <p:cNvPr id="23" name="Прямоугольник 22">
                <a:extLst>
                  <a:ext uri="{FF2B5EF4-FFF2-40B4-BE49-F238E27FC236}">
                    <a16:creationId xmlns:a16="http://schemas.microsoft.com/office/drawing/2014/main" id="{35F321D1-0469-4B1D-A43C-6354123E3C65}"/>
                  </a:ext>
                </a:extLst>
              </p:cNvPr>
              <p:cNvSpPr>
                <a:spLocks noRot="1" noChangeAspect="1" noMove="1" noResize="1" noEditPoints="1" noAdjustHandles="1" noChangeArrowheads="1" noChangeShapeType="1" noTextEdit="1"/>
              </p:cNvSpPr>
              <p:nvPr/>
            </p:nvSpPr>
            <p:spPr>
              <a:xfrm>
                <a:off x="7643551" y="3786599"/>
                <a:ext cx="2315506" cy="784895"/>
              </a:xfrm>
              <a:prstGeom prst="rect">
                <a:avLst/>
              </a:prstGeom>
              <a:blipFill>
                <a:blip r:embed="rId11"/>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2477439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down)">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circle(in)">
                                      <p:cBhvr>
                                        <p:cTn id="48" dur="2000"/>
                                        <p:tgtEl>
                                          <p:spTgt spid="19"/>
                                        </p:tgtEl>
                                      </p:cBhvr>
                                    </p:animEffect>
                                  </p:childTnLst>
                                </p:cTn>
                              </p:par>
                              <p:par>
                                <p:cTn id="49" presetID="6" presetClass="entr" presetSubtype="16"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circle(in)">
                                      <p:cBhvr>
                                        <p:cTn id="51" dur="20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down)">
                                      <p:cBhvr>
                                        <p:cTn id="56" dur="500"/>
                                        <p:tgtEl>
                                          <p:spTgt spid="22"/>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down)">
                                      <p:cBhvr>
                                        <p:cTn id="61" dur="500"/>
                                        <p:tgtEl>
                                          <p:spTgt spid="23"/>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4" grpId="0"/>
      <p:bldP spid="15" grpId="0"/>
      <p:bldP spid="16" grpId="0"/>
      <p:bldP spid="22" grpId="0"/>
      <p:bldP spid="2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8F45E928-8BBF-4BD8-9BE5-DEFCF230A117}"/>
              </a:ext>
            </a:extLst>
          </p:cNvPr>
          <p:cNvPicPr>
            <a:picLocks noChangeAspect="1"/>
          </p:cNvPicPr>
          <p:nvPr/>
        </p:nvPicPr>
        <p:blipFill>
          <a:blip r:embed="rId2"/>
          <a:stretch>
            <a:fillRect/>
          </a:stretch>
        </p:blipFill>
        <p:spPr>
          <a:xfrm>
            <a:off x="1672891" y="59108"/>
            <a:ext cx="5915213" cy="1614311"/>
          </a:xfrm>
          <a:prstGeom prst="rect">
            <a:avLst/>
          </a:prstGeom>
        </p:spPr>
      </p:pic>
      <p:sp>
        <p:nvSpPr>
          <p:cNvPr id="4" name="Прямоугольник 3">
            <a:extLst>
              <a:ext uri="{FF2B5EF4-FFF2-40B4-BE49-F238E27FC236}">
                <a16:creationId xmlns:a16="http://schemas.microsoft.com/office/drawing/2014/main" id="{1461E2F3-EA12-4013-B7C0-C25CFD41BE02}"/>
              </a:ext>
            </a:extLst>
          </p:cNvPr>
          <p:cNvSpPr/>
          <p:nvPr/>
        </p:nvSpPr>
        <p:spPr>
          <a:xfrm>
            <a:off x="428978" y="1830705"/>
            <a:ext cx="9369778" cy="1477328"/>
          </a:xfrm>
          <a:prstGeom prst="rect">
            <a:avLst/>
          </a:prstGeom>
        </p:spPr>
        <p:txBody>
          <a:bodyPr wrap="square">
            <a:spAutoFit/>
          </a:bodyPr>
          <a:lstStyle/>
          <a:p>
            <a:pPr algn="just"/>
            <a:r>
              <a:rPr lang="ru-RU" b="1" i="1" u="sng" dirty="0"/>
              <a:t>Задание 8.1</a:t>
            </a:r>
            <a:r>
              <a:rPr lang="ru-RU" b="1" u="sng" dirty="0"/>
              <a:t>. </a:t>
            </a:r>
            <a:r>
              <a:rPr lang="ru-RU" dirty="0"/>
              <a:t>Размер (высота) типографского шрифта измеряется в пунктах. Один пункт равен 1/72 дюйма, то есть 0,3528 мм. Какой высоты нужен шрифт (в пунктах), чтобы текст был расположен на листе формата А3 так же, как этот же текст, напечатанный шрифтом высотой 15 пунктов на листе формата А4? Размер шрифта округляется до целого.</a:t>
            </a:r>
          </a:p>
        </p:txBody>
      </p:sp>
      <p:graphicFrame>
        <p:nvGraphicFramePr>
          <p:cNvPr id="5" name="Таблица 4">
            <a:extLst>
              <a:ext uri="{FF2B5EF4-FFF2-40B4-BE49-F238E27FC236}">
                <a16:creationId xmlns:a16="http://schemas.microsoft.com/office/drawing/2014/main" id="{E484518B-01D9-4754-B3F5-4DC26EABAFCE}"/>
              </a:ext>
            </a:extLst>
          </p:cNvPr>
          <p:cNvGraphicFramePr>
            <a:graphicFrameLocks noGrp="1"/>
          </p:cNvGraphicFramePr>
          <p:nvPr>
            <p:extLst>
              <p:ext uri="{D42A27DB-BD31-4B8C-83A1-F6EECF244321}">
                <p14:modId xmlns:p14="http://schemas.microsoft.com/office/powerpoint/2010/main" val="2477348475"/>
              </p:ext>
            </p:extLst>
          </p:nvPr>
        </p:nvGraphicFramePr>
        <p:xfrm>
          <a:off x="7493686" y="134743"/>
          <a:ext cx="1379381" cy="1463040"/>
        </p:xfrm>
        <a:graphic>
          <a:graphicData uri="http://schemas.openxmlformats.org/drawingml/2006/table">
            <a:tbl>
              <a:tblPr firstRow="1" bandRow="1">
                <a:tableStyleId>{5940675A-B579-460E-94D1-54222C63F5DA}</a:tableStyleId>
              </a:tblPr>
              <a:tblGrid>
                <a:gridCol w="1379381">
                  <a:extLst>
                    <a:ext uri="{9D8B030D-6E8A-4147-A177-3AD203B41FA5}">
                      <a16:colId xmlns:a16="http://schemas.microsoft.com/office/drawing/2014/main" val="3387047676"/>
                    </a:ext>
                  </a:extLst>
                </a:gridCol>
              </a:tblGrid>
              <a:tr h="268014">
                <a:tc>
                  <a:txBody>
                    <a:bodyPr/>
                    <a:lstStyle/>
                    <a:p>
                      <a:endParaRPr lang="ru-RU" dirty="0"/>
                    </a:p>
                  </a:txBody>
                  <a:tcPr/>
                </a:tc>
                <a:extLst>
                  <a:ext uri="{0D108BD9-81ED-4DB2-BD59-A6C34878D82A}">
                    <a16:rowId xmlns:a16="http://schemas.microsoft.com/office/drawing/2014/main" val="3389263843"/>
                  </a:ext>
                </a:extLst>
              </a:tr>
              <a:tr h="268014">
                <a:tc>
                  <a:txBody>
                    <a:bodyPr/>
                    <a:lstStyle/>
                    <a:p>
                      <a:endParaRPr lang="ru-RU" dirty="0"/>
                    </a:p>
                  </a:txBody>
                  <a:tcPr/>
                </a:tc>
                <a:extLst>
                  <a:ext uri="{0D108BD9-81ED-4DB2-BD59-A6C34878D82A}">
                    <a16:rowId xmlns:a16="http://schemas.microsoft.com/office/drawing/2014/main" val="2790831667"/>
                  </a:ext>
                </a:extLst>
              </a:tr>
              <a:tr h="268014">
                <a:tc>
                  <a:txBody>
                    <a:bodyPr/>
                    <a:lstStyle/>
                    <a:p>
                      <a:endParaRPr lang="ru-RU" dirty="0"/>
                    </a:p>
                  </a:txBody>
                  <a:tcPr/>
                </a:tc>
                <a:extLst>
                  <a:ext uri="{0D108BD9-81ED-4DB2-BD59-A6C34878D82A}">
                    <a16:rowId xmlns:a16="http://schemas.microsoft.com/office/drawing/2014/main" val="4290313701"/>
                  </a:ext>
                </a:extLst>
              </a:tr>
              <a:tr h="268014">
                <a:tc>
                  <a:txBody>
                    <a:bodyPr/>
                    <a:lstStyle/>
                    <a:p>
                      <a:endParaRPr lang="ru-RU" dirty="0"/>
                    </a:p>
                  </a:txBody>
                  <a:tcPr/>
                </a:tc>
                <a:extLst>
                  <a:ext uri="{0D108BD9-81ED-4DB2-BD59-A6C34878D82A}">
                    <a16:rowId xmlns:a16="http://schemas.microsoft.com/office/drawing/2014/main" val="1012791763"/>
                  </a:ext>
                </a:extLst>
              </a:tr>
            </a:tbl>
          </a:graphicData>
        </a:graphic>
      </p:graphicFrame>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35490E4-615A-471F-A4FB-98EB0DCA880F}"/>
                  </a:ext>
                </a:extLst>
              </p:cNvPr>
              <p:cNvSpPr txBox="1"/>
              <p:nvPr/>
            </p:nvSpPr>
            <p:spPr>
              <a:xfrm>
                <a:off x="7588104" y="216273"/>
                <a:ext cx="1100590"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ru-RU" b="0" i="1" smtClean="0">
                          <a:latin typeface="Cambria Math" panose="02040503050406030204" pitchFamily="18" charset="0"/>
                        </a:rPr>
                        <m:t>Шрифт (пт)</m:t>
                      </m:r>
                    </m:oMath>
                  </m:oMathPara>
                </a14:m>
                <a:endParaRPr lang="ru-RU" dirty="0"/>
              </a:p>
            </p:txBody>
          </p:sp>
        </mc:Choice>
        <mc:Fallback xmlns="">
          <p:sp>
            <p:nvSpPr>
              <p:cNvPr id="6" name="TextBox 5">
                <a:extLst>
                  <a:ext uri="{FF2B5EF4-FFF2-40B4-BE49-F238E27FC236}">
                    <a16:creationId xmlns:a16="http://schemas.microsoft.com/office/drawing/2014/main" id="{F35490E4-615A-471F-A4FB-98EB0DCA880F}"/>
                  </a:ext>
                </a:extLst>
              </p:cNvPr>
              <p:cNvSpPr txBox="1">
                <a:spLocks noRot="1" noChangeAspect="1" noMove="1" noResize="1" noEditPoints="1" noAdjustHandles="1" noChangeArrowheads="1" noChangeShapeType="1" noTextEdit="1"/>
              </p:cNvSpPr>
              <p:nvPr/>
            </p:nvSpPr>
            <p:spPr>
              <a:xfrm>
                <a:off x="7588104" y="216273"/>
                <a:ext cx="1100590" cy="276999"/>
              </a:xfrm>
              <a:prstGeom prst="rect">
                <a:avLst/>
              </a:prstGeom>
              <a:blipFill>
                <a:blip r:embed="rId3"/>
                <a:stretch>
                  <a:fillRect l="-10000" r="-23333" b="-34783"/>
                </a:stretch>
              </a:blipFill>
            </p:spPr>
            <p:txBody>
              <a:bodyPr/>
              <a:lstStyle/>
              <a:p>
                <a:r>
                  <a:rPr lang="ru-RU">
                    <a:noFill/>
                  </a:rPr>
                  <a:t> </a:t>
                </a:r>
              </a:p>
            </p:txBody>
          </p:sp>
        </mc:Fallback>
      </mc:AlternateContent>
      <p:cxnSp>
        <p:nvCxnSpPr>
          <p:cNvPr id="8" name="Прямая соединительная линия 7">
            <a:extLst>
              <a:ext uri="{FF2B5EF4-FFF2-40B4-BE49-F238E27FC236}">
                <a16:creationId xmlns:a16="http://schemas.microsoft.com/office/drawing/2014/main" id="{474BE12B-C7F3-4EA8-9C12-39094D1FA988}"/>
              </a:ext>
            </a:extLst>
          </p:cNvPr>
          <p:cNvCxnSpPr>
            <a:cxnSpLocks/>
          </p:cNvCxnSpPr>
          <p:nvPr/>
        </p:nvCxnSpPr>
        <p:spPr>
          <a:xfrm flipV="1">
            <a:off x="2480048" y="866262"/>
            <a:ext cx="4436533"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id="{A4FED853-5A66-4B28-B17B-A4E7DF3DDC90}"/>
              </a:ext>
            </a:extLst>
          </p:cNvPr>
          <p:cNvCxnSpPr>
            <a:cxnSpLocks/>
          </p:cNvCxnSpPr>
          <p:nvPr/>
        </p:nvCxnSpPr>
        <p:spPr>
          <a:xfrm flipV="1">
            <a:off x="2480048" y="1219039"/>
            <a:ext cx="4436533"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8097A92-7CB5-4618-A767-6063C13AF400}"/>
                  </a:ext>
                </a:extLst>
              </p:cNvPr>
              <p:cNvSpPr txBox="1"/>
              <p:nvPr/>
            </p:nvSpPr>
            <p:spPr>
              <a:xfrm>
                <a:off x="7868306" y="891639"/>
                <a:ext cx="36227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sz="2000" b="0" i="1" smtClean="0">
                          <a:latin typeface="Cambria Math" panose="02040503050406030204" pitchFamily="18" charset="0"/>
                        </a:rPr>
                        <m:t>15</m:t>
                      </m:r>
                    </m:oMath>
                  </m:oMathPara>
                </a14:m>
                <a:endParaRPr lang="ru-RU" dirty="0"/>
              </a:p>
            </p:txBody>
          </p:sp>
        </mc:Choice>
        <mc:Fallback xmlns="">
          <p:sp>
            <p:nvSpPr>
              <p:cNvPr id="12" name="TextBox 11">
                <a:extLst>
                  <a:ext uri="{FF2B5EF4-FFF2-40B4-BE49-F238E27FC236}">
                    <a16:creationId xmlns:a16="http://schemas.microsoft.com/office/drawing/2014/main" id="{B8097A92-7CB5-4618-A767-6063C13AF400}"/>
                  </a:ext>
                </a:extLst>
              </p:cNvPr>
              <p:cNvSpPr txBox="1">
                <a:spLocks noRot="1" noChangeAspect="1" noMove="1" noResize="1" noEditPoints="1" noAdjustHandles="1" noChangeArrowheads="1" noChangeShapeType="1" noTextEdit="1"/>
              </p:cNvSpPr>
              <p:nvPr/>
            </p:nvSpPr>
            <p:spPr>
              <a:xfrm>
                <a:off x="7868306" y="891639"/>
                <a:ext cx="362279" cy="307777"/>
              </a:xfrm>
              <a:prstGeom prst="rect">
                <a:avLst/>
              </a:prstGeom>
              <a:blipFill>
                <a:blip r:embed="rId4"/>
                <a:stretch>
                  <a:fillRect l="-13559" r="-15254" b="-7843"/>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4022707-2249-4481-B7EF-9E5EB73A70B7}"/>
                  </a:ext>
                </a:extLst>
              </p:cNvPr>
              <p:cNvSpPr txBox="1"/>
              <p:nvPr/>
            </p:nvSpPr>
            <p:spPr>
              <a:xfrm>
                <a:off x="7913978" y="496669"/>
                <a:ext cx="270934"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rPr>
                        <m:t>𝒙</m:t>
                      </m:r>
                    </m:oMath>
                  </m:oMathPara>
                </a14:m>
                <a:endParaRPr lang="ru-RU" sz="2000" b="1" dirty="0"/>
              </a:p>
            </p:txBody>
          </p:sp>
        </mc:Choice>
        <mc:Fallback xmlns="">
          <p:sp>
            <p:nvSpPr>
              <p:cNvPr id="13" name="TextBox 12">
                <a:extLst>
                  <a:ext uri="{FF2B5EF4-FFF2-40B4-BE49-F238E27FC236}">
                    <a16:creationId xmlns:a16="http://schemas.microsoft.com/office/drawing/2014/main" id="{14022707-2249-4481-B7EF-9E5EB73A70B7}"/>
                  </a:ext>
                </a:extLst>
              </p:cNvPr>
              <p:cNvSpPr txBox="1">
                <a:spLocks noRot="1" noChangeAspect="1" noMove="1" noResize="1" noEditPoints="1" noAdjustHandles="1" noChangeArrowheads="1" noChangeShapeType="1" noTextEdit="1"/>
              </p:cNvSpPr>
              <p:nvPr/>
            </p:nvSpPr>
            <p:spPr>
              <a:xfrm>
                <a:off x="7913978" y="496669"/>
                <a:ext cx="270934" cy="307777"/>
              </a:xfrm>
              <a:prstGeom prst="rect">
                <a:avLst/>
              </a:prstGeom>
              <a:blipFill>
                <a:blip r:embed="rId5"/>
                <a:stretch>
                  <a:fillRect l="-2222"/>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3226FAD5-90DA-4131-84AF-EBCC815C7E8C}"/>
                  </a:ext>
                </a:extLst>
              </p:cNvPr>
              <p:cNvSpPr txBox="1"/>
              <p:nvPr/>
            </p:nvSpPr>
            <p:spPr>
              <a:xfrm>
                <a:off x="617380" y="3429000"/>
                <a:ext cx="1320800" cy="6938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ru-RU" sz="2400" i="1" smtClean="0">
                              <a:latin typeface="Cambria Math" panose="02040503050406030204" pitchFamily="18" charset="0"/>
                            </a:rPr>
                          </m:ctrlPr>
                        </m:fPr>
                        <m:num>
                          <m:r>
                            <a:rPr lang="en-US" sz="2400" b="0" i="1" smtClean="0">
                              <a:latin typeface="Cambria Math" panose="02040503050406030204" pitchFamily="18" charset="0"/>
                            </a:rPr>
                            <m:t>𝑥</m:t>
                          </m:r>
                        </m:num>
                        <m:den>
                          <m:r>
                            <a:rPr lang="en-US" sz="2400" b="0" i="1" smtClean="0">
                              <a:latin typeface="Cambria Math" panose="02040503050406030204" pitchFamily="18" charset="0"/>
                            </a:rPr>
                            <m:t>15</m:t>
                          </m:r>
                        </m:den>
                      </m:f>
                      <m:r>
                        <a:rPr lang="en-US" sz="2400" b="0" i="0"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297</m:t>
                          </m:r>
                        </m:num>
                        <m:den>
                          <m:r>
                            <a:rPr lang="en-US" sz="2400" b="0" i="1" smtClean="0">
                              <a:latin typeface="Cambria Math" panose="02040503050406030204" pitchFamily="18" charset="0"/>
                            </a:rPr>
                            <m:t>210</m:t>
                          </m:r>
                        </m:den>
                      </m:f>
                    </m:oMath>
                  </m:oMathPara>
                </a14:m>
                <a:endParaRPr lang="ru-RU" sz="2000" dirty="0"/>
              </a:p>
            </p:txBody>
          </p:sp>
        </mc:Choice>
        <mc:Fallback xmlns="">
          <p:sp>
            <p:nvSpPr>
              <p:cNvPr id="14" name="TextBox 13">
                <a:extLst>
                  <a:ext uri="{FF2B5EF4-FFF2-40B4-BE49-F238E27FC236}">
                    <a16:creationId xmlns:a16="http://schemas.microsoft.com/office/drawing/2014/main" id="{3226FAD5-90DA-4131-84AF-EBCC815C7E8C}"/>
                  </a:ext>
                </a:extLst>
              </p:cNvPr>
              <p:cNvSpPr txBox="1">
                <a:spLocks noRot="1" noChangeAspect="1" noMove="1" noResize="1" noEditPoints="1" noAdjustHandles="1" noChangeArrowheads="1" noChangeShapeType="1" noTextEdit="1"/>
              </p:cNvSpPr>
              <p:nvPr/>
            </p:nvSpPr>
            <p:spPr>
              <a:xfrm>
                <a:off x="617380" y="3429000"/>
                <a:ext cx="1320800" cy="693844"/>
              </a:xfrm>
              <a:prstGeom prst="rect">
                <a:avLst/>
              </a:prstGeom>
              <a:blipFill>
                <a:blip r:embed="rId6"/>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22CBE2D-FC93-4314-A8E0-A0BF207D4923}"/>
                  </a:ext>
                </a:extLst>
              </p:cNvPr>
              <p:cNvSpPr txBox="1"/>
              <p:nvPr/>
            </p:nvSpPr>
            <p:spPr>
              <a:xfrm>
                <a:off x="617380" y="4373621"/>
                <a:ext cx="2053639" cy="7013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𝑥</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210</m:t>
                          </m:r>
                          <m:r>
                            <a:rPr lang="en-US" sz="2400" b="0" i="1" smtClean="0">
                              <a:latin typeface="Cambria Math" panose="02040503050406030204" pitchFamily="18" charset="0"/>
                              <a:ea typeface="Cambria Math" panose="02040503050406030204" pitchFamily="18" charset="0"/>
                            </a:rPr>
                            <m:t>∙15</m:t>
                          </m:r>
                        </m:num>
                        <m:den>
                          <m:r>
                            <a:rPr lang="en-US" sz="2400" b="0" i="1" smtClean="0">
                              <a:latin typeface="Cambria Math" panose="02040503050406030204" pitchFamily="18" charset="0"/>
                            </a:rPr>
                            <m:t>297</m:t>
                          </m:r>
                        </m:den>
                      </m:f>
                      <m:r>
                        <a:rPr lang="en-US" sz="2400" b="0" i="1" smtClean="0">
                          <a:latin typeface="Cambria Math" panose="02040503050406030204" pitchFamily="18" charset="0"/>
                        </a:rPr>
                        <m:t>=</m:t>
                      </m:r>
                    </m:oMath>
                  </m:oMathPara>
                </a14:m>
                <a:endParaRPr lang="ru-RU" sz="2400" dirty="0"/>
              </a:p>
            </p:txBody>
          </p:sp>
        </mc:Choice>
        <mc:Fallback xmlns="">
          <p:sp>
            <p:nvSpPr>
              <p:cNvPr id="15" name="TextBox 14">
                <a:extLst>
                  <a:ext uri="{FF2B5EF4-FFF2-40B4-BE49-F238E27FC236}">
                    <a16:creationId xmlns:a16="http://schemas.microsoft.com/office/drawing/2014/main" id="{B22CBE2D-FC93-4314-A8E0-A0BF207D4923}"/>
                  </a:ext>
                </a:extLst>
              </p:cNvPr>
              <p:cNvSpPr txBox="1">
                <a:spLocks noRot="1" noChangeAspect="1" noMove="1" noResize="1" noEditPoints="1" noAdjustHandles="1" noChangeArrowheads="1" noChangeShapeType="1" noTextEdit="1"/>
              </p:cNvSpPr>
              <p:nvPr/>
            </p:nvSpPr>
            <p:spPr>
              <a:xfrm>
                <a:off x="617380" y="4373621"/>
                <a:ext cx="2053639" cy="701346"/>
              </a:xfrm>
              <a:prstGeom prst="rect">
                <a:avLst/>
              </a:prstGeom>
              <a:blipFill>
                <a:blip r:embed="rId7"/>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7" name="Прямоугольник 16">
                <a:extLst>
                  <a:ext uri="{FF2B5EF4-FFF2-40B4-BE49-F238E27FC236}">
                    <a16:creationId xmlns:a16="http://schemas.microsoft.com/office/drawing/2014/main" id="{3314A110-8515-43F6-BB5E-778F1DDB50E5}"/>
                  </a:ext>
                </a:extLst>
              </p:cNvPr>
              <p:cNvSpPr/>
              <p:nvPr/>
            </p:nvSpPr>
            <p:spPr>
              <a:xfrm>
                <a:off x="2671019" y="4291163"/>
                <a:ext cx="1495409" cy="7913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210</m:t>
                          </m:r>
                          <m:r>
                            <a:rPr lang="en-US" sz="2400" b="0" i="1" smtClean="0">
                              <a:latin typeface="Cambria Math" panose="02040503050406030204" pitchFamily="18" charset="0"/>
                              <a:ea typeface="Cambria Math" panose="02040503050406030204" pitchFamily="18" charset="0"/>
                            </a:rPr>
                            <m:t>∙5</m:t>
                          </m:r>
                        </m:num>
                        <m:den>
                          <m:r>
                            <a:rPr lang="en-US" sz="2400" b="0" i="1" smtClean="0">
                              <a:latin typeface="Cambria Math" panose="02040503050406030204" pitchFamily="18" charset="0"/>
                            </a:rPr>
                            <m:t>99</m:t>
                          </m:r>
                        </m:den>
                      </m:f>
                      <m:r>
                        <a:rPr lang="en-US" sz="2400" i="1">
                          <a:latin typeface="Cambria Math" panose="02040503050406030204" pitchFamily="18" charset="0"/>
                        </a:rPr>
                        <m:t>=</m:t>
                      </m:r>
                    </m:oMath>
                  </m:oMathPara>
                </a14:m>
                <a:endParaRPr lang="ru-RU" sz="2400" dirty="0"/>
              </a:p>
            </p:txBody>
          </p:sp>
        </mc:Choice>
        <mc:Fallback xmlns="">
          <p:sp>
            <p:nvSpPr>
              <p:cNvPr id="17" name="Прямоугольник 16">
                <a:extLst>
                  <a:ext uri="{FF2B5EF4-FFF2-40B4-BE49-F238E27FC236}">
                    <a16:creationId xmlns:a16="http://schemas.microsoft.com/office/drawing/2014/main" id="{3314A110-8515-43F6-BB5E-778F1DDB50E5}"/>
                  </a:ext>
                </a:extLst>
              </p:cNvPr>
              <p:cNvSpPr>
                <a:spLocks noRot="1" noChangeAspect="1" noMove="1" noResize="1" noEditPoints="1" noAdjustHandles="1" noChangeArrowheads="1" noChangeShapeType="1" noTextEdit="1"/>
              </p:cNvSpPr>
              <p:nvPr/>
            </p:nvSpPr>
            <p:spPr>
              <a:xfrm>
                <a:off x="2671019" y="4291163"/>
                <a:ext cx="1495409" cy="791307"/>
              </a:xfrm>
              <a:prstGeom prst="rect">
                <a:avLst/>
              </a:prstGeom>
              <a:blipFill>
                <a:blip r:embed="rId8"/>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8" name="Прямоугольник 17">
                <a:extLst>
                  <a:ext uri="{FF2B5EF4-FFF2-40B4-BE49-F238E27FC236}">
                    <a16:creationId xmlns:a16="http://schemas.microsoft.com/office/drawing/2014/main" id="{1D7B6F44-B069-43D5-A8AE-3115C730D137}"/>
                  </a:ext>
                </a:extLst>
              </p:cNvPr>
              <p:cNvSpPr/>
              <p:nvPr/>
            </p:nvSpPr>
            <p:spPr>
              <a:xfrm>
                <a:off x="4079448" y="4291163"/>
                <a:ext cx="1325491" cy="7936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400" i="1" smtClean="0">
                              <a:latin typeface="Cambria Math" panose="02040503050406030204" pitchFamily="18" charset="0"/>
                            </a:rPr>
                          </m:ctrlPr>
                        </m:fPr>
                        <m:num>
                          <m:r>
                            <a:rPr lang="en-US" sz="2400" i="1">
                              <a:latin typeface="Cambria Math" panose="02040503050406030204" pitchFamily="18" charset="0"/>
                            </a:rPr>
                            <m:t>7</m:t>
                          </m:r>
                          <m:r>
                            <a:rPr lang="en-US" sz="2400" b="0" i="1" smtClean="0">
                              <a:latin typeface="Cambria Math" panose="02040503050406030204" pitchFamily="18" charset="0"/>
                            </a:rPr>
                            <m:t>0</m:t>
                          </m:r>
                          <m:r>
                            <a:rPr lang="en-US" sz="2400" b="0" i="1" smtClean="0">
                              <a:latin typeface="Cambria Math" panose="02040503050406030204" pitchFamily="18" charset="0"/>
                              <a:ea typeface="Cambria Math" panose="02040503050406030204" pitchFamily="18" charset="0"/>
                            </a:rPr>
                            <m:t>∙5</m:t>
                          </m:r>
                        </m:num>
                        <m:den>
                          <m:r>
                            <a:rPr lang="en-US" sz="2400" b="0" i="1" smtClean="0">
                              <a:latin typeface="Cambria Math" panose="02040503050406030204" pitchFamily="18" charset="0"/>
                            </a:rPr>
                            <m:t>33</m:t>
                          </m:r>
                        </m:den>
                      </m:f>
                      <m:r>
                        <a:rPr lang="en-US" sz="2400" i="1">
                          <a:latin typeface="Cambria Math" panose="02040503050406030204" pitchFamily="18" charset="0"/>
                        </a:rPr>
                        <m:t>=</m:t>
                      </m:r>
                    </m:oMath>
                  </m:oMathPara>
                </a14:m>
                <a:endParaRPr lang="ru-RU" sz="2400" dirty="0"/>
              </a:p>
            </p:txBody>
          </p:sp>
        </mc:Choice>
        <mc:Fallback xmlns="">
          <p:sp>
            <p:nvSpPr>
              <p:cNvPr id="18" name="Прямоугольник 17">
                <a:extLst>
                  <a:ext uri="{FF2B5EF4-FFF2-40B4-BE49-F238E27FC236}">
                    <a16:creationId xmlns:a16="http://schemas.microsoft.com/office/drawing/2014/main" id="{1D7B6F44-B069-43D5-A8AE-3115C730D137}"/>
                  </a:ext>
                </a:extLst>
              </p:cNvPr>
              <p:cNvSpPr>
                <a:spLocks noRot="1" noChangeAspect="1" noMove="1" noResize="1" noEditPoints="1" noAdjustHandles="1" noChangeArrowheads="1" noChangeShapeType="1" noTextEdit="1"/>
              </p:cNvSpPr>
              <p:nvPr/>
            </p:nvSpPr>
            <p:spPr>
              <a:xfrm>
                <a:off x="4079448" y="4291163"/>
                <a:ext cx="1325491" cy="793679"/>
              </a:xfrm>
              <a:prstGeom prst="rect">
                <a:avLst/>
              </a:prstGeom>
              <a:blipFill>
                <a:blip r:embed="rId9"/>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9" name="Прямоугольник 18">
                <a:extLst>
                  <a:ext uri="{FF2B5EF4-FFF2-40B4-BE49-F238E27FC236}">
                    <a16:creationId xmlns:a16="http://schemas.microsoft.com/office/drawing/2014/main" id="{9847B06B-E11A-443C-8149-768112A236FC}"/>
                  </a:ext>
                </a:extLst>
              </p:cNvPr>
              <p:cNvSpPr/>
              <p:nvPr/>
            </p:nvSpPr>
            <p:spPr>
              <a:xfrm>
                <a:off x="5302687" y="4291163"/>
                <a:ext cx="1102097" cy="7936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350</m:t>
                          </m:r>
                        </m:num>
                        <m:den>
                          <m:r>
                            <a:rPr lang="en-US" sz="2400" b="0" i="1" smtClean="0">
                              <a:latin typeface="Cambria Math" panose="02040503050406030204" pitchFamily="18" charset="0"/>
                            </a:rPr>
                            <m:t>33</m:t>
                          </m:r>
                        </m:den>
                      </m:f>
                      <m:r>
                        <a:rPr lang="en-US" sz="2400" i="1">
                          <a:latin typeface="Cambria Math" panose="02040503050406030204" pitchFamily="18" charset="0"/>
                        </a:rPr>
                        <m:t>=</m:t>
                      </m:r>
                    </m:oMath>
                  </m:oMathPara>
                </a14:m>
                <a:endParaRPr lang="ru-RU" sz="2400" dirty="0"/>
              </a:p>
            </p:txBody>
          </p:sp>
        </mc:Choice>
        <mc:Fallback xmlns="">
          <p:sp>
            <p:nvSpPr>
              <p:cNvPr id="19" name="Прямоугольник 18">
                <a:extLst>
                  <a:ext uri="{FF2B5EF4-FFF2-40B4-BE49-F238E27FC236}">
                    <a16:creationId xmlns:a16="http://schemas.microsoft.com/office/drawing/2014/main" id="{9847B06B-E11A-443C-8149-768112A236FC}"/>
                  </a:ext>
                </a:extLst>
              </p:cNvPr>
              <p:cNvSpPr>
                <a:spLocks noRot="1" noChangeAspect="1" noMove="1" noResize="1" noEditPoints="1" noAdjustHandles="1" noChangeArrowheads="1" noChangeShapeType="1" noTextEdit="1"/>
              </p:cNvSpPr>
              <p:nvPr/>
            </p:nvSpPr>
            <p:spPr>
              <a:xfrm>
                <a:off x="5302687" y="4291163"/>
                <a:ext cx="1102097" cy="793679"/>
              </a:xfrm>
              <a:prstGeom prst="rect">
                <a:avLst/>
              </a:prstGeom>
              <a:blipFill>
                <a:blip r:embed="rId10"/>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0" name="Прямоугольник 19">
                <a:extLst>
                  <a:ext uri="{FF2B5EF4-FFF2-40B4-BE49-F238E27FC236}">
                    <a16:creationId xmlns:a16="http://schemas.microsoft.com/office/drawing/2014/main" id="{032BF137-DD3B-4E0D-9B4D-A66F47DBBA94}"/>
                  </a:ext>
                </a:extLst>
              </p:cNvPr>
              <p:cNvSpPr/>
              <p:nvPr/>
            </p:nvSpPr>
            <p:spPr>
              <a:xfrm>
                <a:off x="6220067" y="4290072"/>
                <a:ext cx="1745414" cy="7861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10</m:t>
                      </m:r>
                      <m:f>
                        <m:fPr>
                          <m:ctrlPr>
                            <a:rPr lang="en-US" sz="2400" i="1">
                              <a:latin typeface="Cambria Math" panose="02040503050406030204" pitchFamily="18" charset="0"/>
                            </a:rPr>
                          </m:ctrlPr>
                        </m:fPr>
                        <m:num>
                          <m:r>
                            <a:rPr lang="en-US" sz="2400" b="0" i="1" smtClean="0">
                              <a:latin typeface="Cambria Math" panose="02040503050406030204" pitchFamily="18" charset="0"/>
                            </a:rPr>
                            <m:t>20</m:t>
                          </m:r>
                        </m:num>
                        <m:den>
                          <m:r>
                            <a:rPr lang="en-US" sz="2400" b="0" i="1" smtClean="0">
                              <a:latin typeface="Cambria Math" panose="02040503050406030204" pitchFamily="18" charset="0"/>
                            </a:rPr>
                            <m:t>33</m:t>
                          </m:r>
                        </m:den>
                      </m:f>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11</m:t>
                      </m:r>
                    </m:oMath>
                  </m:oMathPara>
                </a14:m>
                <a:endParaRPr lang="ru-RU" sz="2400" dirty="0"/>
              </a:p>
            </p:txBody>
          </p:sp>
        </mc:Choice>
        <mc:Fallback xmlns="">
          <p:sp>
            <p:nvSpPr>
              <p:cNvPr id="20" name="Прямоугольник 19">
                <a:extLst>
                  <a:ext uri="{FF2B5EF4-FFF2-40B4-BE49-F238E27FC236}">
                    <a16:creationId xmlns:a16="http://schemas.microsoft.com/office/drawing/2014/main" id="{032BF137-DD3B-4E0D-9B4D-A66F47DBBA94}"/>
                  </a:ext>
                </a:extLst>
              </p:cNvPr>
              <p:cNvSpPr>
                <a:spLocks noRot="1" noChangeAspect="1" noMove="1" noResize="1" noEditPoints="1" noAdjustHandles="1" noChangeArrowheads="1" noChangeShapeType="1" noTextEdit="1"/>
              </p:cNvSpPr>
              <p:nvPr/>
            </p:nvSpPr>
            <p:spPr>
              <a:xfrm>
                <a:off x="6220067" y="4290072"/>
                <a:ext cx="1745414" cy="786177"/>
              </a:xfrm>
              <a:prstGeom prst="rect">
                <a:avLst/>
              </a:prstGeom>
              <a:blipFill>
                <a:blip r:embed="rId11"/>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2" name="Прямоугольник 21">
                <a:extLst>
                  <a:ext uri="{FF2B5EF4-FFF2-40B4-BE49-F238E27FC236}">
                    <a16:creationId xmlns:a16="http://schemas.microsoft.com/office/drawing/2014/main" id="{3B784E71-89B9-4848-803E-5BCC27D889D9}"/>
                  </a:ext>
                </a:extLst>
              </p:cNvPr>
              <p:cNvSpPr/>
              <p:nvPr/>
            </p:nvSpPr>
            <p:spPr>
              <a:xfrm>
                <a:off x="6785609" y="5530073"/>
                <a:ext cx="160492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u-RU" sz="2400" smtClean="0">
                          <a:latin typeface="Cambria Math" panose="02040503050406030204" pitchFamily="18" charset="0"/>
                        </a:rPr>
                        <m:t>Ответ:</m:t>
                      </m:r>
                      <m:r>
                        <a:rPr lang="en-US" sz="2400" b="1" i="0" smtClean="0">
                          <a:solidFill>
                            <a:srgbClr val="FF0000"/>
                          </a:solidFill>
                          <a:latin typeface="Cambria Math" panose="02040503050406030204" pitchFamily="18" charset="0"/>
                        </a:rPr>
                        <m:t>𝟏𝟏</m:t>
                      </m:r>
                    </m:oMath>
                  </m:oMathPara>
                </a14:m>
                <a:endParaRPr lang="ru-RU" sz="2400" b="1" dirty="0"/>
              </a:p>
            </p:txBody>
          </p:sp>
        </mc:Choice>
        <mc:Fallback xmlns="">
          <p:sp>
            <p:nvSpPr>
              <p:cNvPr id="22" name="Прямоугольник 21">
                <a:extLst>
                  <a:ext uri="{FF2B5EF4-FFF2-40B4-BE49-F238E27FC236}">
                    <a16:creationId xmlns:a16="http://schemas.microsoft.com/office/drawing/2014/main" id="{3B784E71-89B9-4848-803E-5BCC27D889D9}"/>
                  </a:ext>
                </a:extLst>
              </p:cNvPr>
              <p:cNvSpPr>
                <a:spLocks noRot="1" noChangeAspect="1" noMove="1" noResize="1" noEditPoints="1" noAdjustHandles="1" noChangeArrowheads="1" noChangeShapeType="1" noTextEdit="1"/>
              </p:cNvSpPr>
              <p:nvPr/>
            </p:nvSpPr>
            <p:spPr>
              <a:xfrm>
                <a:off x="6785609" y="5530073"/>
                <a:ext cx="1604927" cy="461665"/>
              </a:xfrm>
              <a:prstGeom prst="rect">
                <a:avLst/>
              </a:prstGeom>
              <a:blipFill>
                <a:blip r:embed="rId12"/>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3602261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par>
                                <p:cTn id="20" presetID="14" presetClass="entr" presetSubtype="1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down)">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down)">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down)">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down)">
                                      <p:cBhvr>
                                        <p:cTn id="56" dur="5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down)">
                                      <p:cBhvr>
                                        <p:cTn id="61" dur="500"/>
                                        <p:tgtEl>
                                          <p:spTgt spid="19"/>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down)">
                                      <p:cBhvr>
                                        <p:cTn id="66" dur="500"/>
                                        <p:tgtEl>
                                          <p:spTgt spid="20"/>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22"/>
                                        </p:tgtEl>
                                        <p:attrNameLst>
                                          <p:attrName>style.visibility</p:attrName>
                                        </p:attrNameLst>
                                      </p:cBhvr>
                                      <p:to>
                                        <p:strVal val="visible"/>
                                      </p:to>
                                    </p:set>
                                    <p:anim calcmode="lin" valueType="num">
                                      <p:cBhvr>
                                        <p:cTn id="71" dur="500" fill="hold"/>
                                        <p:tgtEl>
                                          <p:spTgt spid="22"/>
                                        </p:tgtEl>
                                        <p:attrNameLst>
                                          <p:attrName>ppt_w</p:attrName>
                                        </p:attrNameLst>
                                      </p:cBhvr>
                                      <p:tavLst>
                                        <p:tav tm="0">
                                          <p:val>
                                            <p:fltVal val="0"/>
                                          </p:val>
                                        </p:tav>
                                        <p:tav tm="100000">
                                          <p:val>
                                            <p:strVal val="#ppt_w"/>
                                          </p:val>
                                        </p:tav>
                                      </p:tavLst>
                                    </p:anim>
                                    <p:anim calcmode="lin" valueType="num">
                                      <p:cBhvr>
                                        <p:cTn id="72" dur="500" fill="hold"/>
                                        <p:tgtEl>
                                          <p:spTgt spid="22"/>
                                        </p:tgtEl>
                                        <p:attrNameLst>
                                          <p:attrName>ppt_h</p:attrName>
                                        </p:attrNameLst>
                                      </p:cBhvr>
                                      <p:tavLst>
                                        <p:tav tm="0">
                                          <p:val>
                                            <p:fltVal val="0"/>
                                          </p:val>
                                        </p:tav>
                                        <p:tav tm="100000">
                                          <p:val>
                                            <p:strVal val="#ppt_h"/>
                                          </p:val>
                                        </p:tav>
                                      </p:tavLst>
                                    </p:anim>
                                    <p:animEffect transition="in" filter="fade">
                                      <p:cBhvr>
                                        <p:cTn id="7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p:bldP spid="14" grpId="0"/>
      <p:bldP spid="15" grpId="0"/>
      <p:bldP spid="17" grpId="0"/>
      <p:bldP spid="18" grpId="0"/>
      <p:bldP spid="19" grpId="0"/>
      <p:bldP spid="20"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399F631E-F5E7-4D80-BC72-87086823B4F6}"/>
              </a:ext>
            </a:extLst>
          </p:cNvPr>
          <p:cNvPicPr>
            <a:picLocks noChangeAspect="1"/>
          </p:cNvPicPr>
          <p:nvPr/>
        </p:nvPicPr>
        <p:blipFill>
          <a:blip r:embed="rId2"/>
          <a:stretch>
            <a:fillRect/>
          </a:stretch>
        </p:blipFill>
        <p:spPr>
          <a:xfrm>
            <a:off x="2616846" y="115077"/>
            <a:ext cx="5919729" cy="1615580"/>
          </a:xfrm>
          <a:prstGeom prst="rect">
            <a:avLst/>
          </a:prstGeom>
        </p:spPr>
      </p:pic>
      <p:sp>
        <p:nvSpPr>
          <p:cNvPr id="3" name="Прямоугольник 2">
            <a:extLst>
              <a:ext uri="{FF2B5EF4-FFF2-40B4-BE49-F238E27FC236}">
                <a16:creationId xmlns:a16="http://schemas.microsoft.com/office/drawing/2014/main" id="{4D0BEE12-C34C-4367-A216-CD094BDC14C8}"/>
              </a:ext>
            </a:extLst>
          </p:cNvPr>
          <p:cNvSpPr/>
          <p:nvPr/>
        </p:nvSpPr>
        <p:spPr>
          <a:xfrm>
            <a:off x="428977" y="1730657"/>
            <a:ext cx="9561689" cy="1477328"/>
          </a:xfrm>
          <a:prstGeom prst="rect">
            <a:avLst/>
          </a:prstGeom>
        </p:spPr>
        <p:txBody>
          <a:bodyPr wrap="square">
            <a:spAutoFit/>
          </a:bodyPr>
          <a:lstStyle/>
          <a:p>
            <a:pPr algn="just"/>
            <a:r>
              <a:rPr lang="ru-RU" b="1" i="1" u="sng" dirty="0"/>
              <a:t>Задание 8.2. </a:t>
            </a:r>
            <a:r>
              <a:rPr lang="ru-RU" dirty="0"/>
              <a:t>Размер (высота) типографского шрифта измеряется в пунктах. Один пункт равен 1/72 дюйма, то есть 0,3528 мм. Какой высоты нужен шрифт (в пунктах), чтобы текст был расположен на листе формата А3 так же, как этот же текст, напечатанный шрифтом высотой 10 пунктов на листе формата А4? Размер шрифта округляется до целого.</a:t>
            </a:r>
          </a:p>
        </p:txBody>
      </p:sp>
      <p:cxnSp>
        <p:nvCxnSpPr>
          <p:cNvPr id="4" name="Прямая соединительная линия 3">
            <a:extLst>
              <a:ext uri="{FF2B5EF4-FFF2-40B4-BE49-F238E27FC236}">
                <a16:creationId xmlns:a16="http://schemas.microsoft.com/office/drawing/2014/main" id="{1C09DF3A-A2E8-4E47-A0F7-94D9BE39C4EE}"/>
              </a:ext>
            </a:extLst>
          </p:cNvPr>
          <p:cNvCxnSpPr>
            <a:cxnSpLocks/>
          </p:cNvCxnSpPr>
          <p:nvPr/>
        </p:nvCxnSpPr>
        <p:spPr>
          <a:xfrm flipV="1">
            <a:off x="3236403" y="922866"/>
            <a:ext cx="4436533"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4">
            <a:extLst>
              <a:ext uri="{FF2B5EF4-FFF2-40B4-BE49-F238E27FC236}">
                <a16:creationId xmlns:a16="http://schemas.microsoft.com/office/drawing/2014/main" id="{DFC9AA06-601F-4C31-9075-89331F990B2A}"/>
              </a:ext>
            </a:extLst>
          </p:cNvPr>
          <p:cNvCxnSpPr>
            <a:cxnSpLocks/>
          </p:cNvCxnSpPr>
          <p:nvPr/>
        </p:nvCxnSpPr>
        <p:spPr>
          <a:xfrm flipV="1">
            <a:off x="3358443" y="1238795"/>
            <a:ext cx="4436533"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Рисунок 5">
            <a:extLst>
              <a:ext uri="{FF2B5EF4-FFF2-40B4-BE49-F238E27FC236}">
                <a16:creationId xmlns:a16="http://schemas.microsoft.com/office/drawing/2014/main" id="{7B7DB8F9-1CC5-4C1B-83D6-2B649AC14EFA}"/>
              </a:ext>
            </a:extLst>
          </p:cNvPr>
          <p:cNvPicPr>
            <a:picLocks noChangeAspect="1"/>
          </p:cNvPicPr>
          <p:nvPr/>
        </p:nvPicPr>
        <p:blipFill>
          <a:blip r:embed="rId3"/>
          <a:stretch>
            <a:fillRect/>
          </a:stretch>
        </p:blipFill>
        <p:spPr>
          <a:xfrm>
            <a:off x="8414533" y="179091"/>
            <a:ext cx="1463167" cy="1487553"/>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6694B9A-BEBE-4C6C-854C-DB0C801B7784}"/>
                  </a:ext>
                </a:extLst>
              </p:cNvPr>
              <p:cNvSpPr txBox="1"/>
              <p:nvPr/>
            </p:nvSpPr>
            <p:spPr>
              <a:xfrm>
                <a:off x="8822223" y="931018"/>
                <a:ext cx="270934"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rPr>
                        <m:t>𝟏𝟎</m:t>
                      </m:r>
                    </m:oMath>
                  </m:oMathPara>
                </a14:m>
                <a:endParaRPr lang="ru-RU" sz="2000" b="1" dirty="0"/>
              </a:p>
            </p:txBody>
          </p:sp>
        </mc:Choice>
        <mc:Fallback xmlns="">
          <p:sp>
            <p:nvSpPr>
              <p:cNvPr id="7" name="TextBox 6">
                <a:extLst>
                  <a:ext uri="{FF2B5EF4-FFF2-40B4-BE49-F238E27FC236}">
                    <a16:creationId xmlns:a16="http://schemas.microsoft.com/office/drawing/2014/main" id="{76694B9A-BEBE-4C6C-854C-DB0C801B7784}"/>
                  </a:ext>
                </a:extLst>
              </p:cNvPr>
              <p:cNvSpPr txBox="1">
                <a:spLocks noRot="1" noChangeAspect="1" noMove="1" noResize="1" noEditPoints="1" noAdjustHandles="1" noChangeArrowheads="1" noChangeShapeType="1" noTextEdit="1"/>
              </p:cNvSpPr>
              <p:nvPr/>
            </p:nvSpPr>
            <p:spPr>
              <a:xfrm>
                <a:off x="8822223" y="931018"/>
                <a:ext cx="270934" cy="307777"/>
              </a:xfrm>
              <a:prstGeom prst="rect">
                <a:avLst/>
              </a:prstGeom>
              <a:blipFill>
                <a:blip r:embed="rId4"/>
                <a:stretch>
                  <a:fillRect l="-31111" r="-44444" b="-8000"/>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090403A-3586-4E6A-8204-5FCE0C6C20BC}"/>
                  </a:ext>
                </a:extLst>
              </p:cNvPr>
              <p:cNvSpPr txBox="1"/>
              <p:nvPr/>
            </p:nvSpPr>
            <p:spPr>
              <a:xfrm>
                <a:off x="8822223" y="531199"/>
                <a:ext cx="270934"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rPr>
                        <m:t>𝒙</m:t>
                      </m:r>
                    </m:oMath>
                  </m:oMathPara>
                </a14:m>
                <a:endParaRPr lang="ru-RU" sz="2000" b="1" dirty="0"/>
              </a:p>
            </p:txBody>
          </p:sp>
        </mc:Choice>
        <mc:Fallback xmlns="">
          <p:sp>
            <p:nvSpPr>
              <p:cNvPr id="8" name="TextBox 7">
                <a:extLst>
                  <a:ext uri="{FF2B5EF4-FFF2-40B4-BE49-F238E27FC236}">
                    <a16:creationId xmlns:a16="http://schemas.microsoft.com/office/drawing/2014/main" id="{1090403A-3586-4E6A-8204-5FCE0C6C20BC}"/>
                  </a:ext>
                </a:extLst>
              </p:cNvPr>
              <p:cNvSpPr txBox="1">
                <a:spLocks noRot="1" noChangeAspect="1" noMove="1" noResize="1" noEditPoints="1" noAdjustHandles="1" noChangeArrowheads="1" noChangeShapeType="1" noTextEdit="1"/>
              </p:cNvSpPr>
              <p:nvPr/>
            </p:nvSpPr>
            <p:spPr>
              <a:xfrm>
                <a:off x="8822223" y="531199"/>
                <a:ext cx="270934" cy="307777"/>
              </a:xfrm>
              <a:prstGeom prst="rect">
                <a:avLst/>
              </a:prstGeom>
              <a:blipFill>
                <a:blip r:embed="rId5"/>
                <a:stretch>
                  <a:fillRect l="-2222"/>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4189E2F-31E1-4E1C-9923-276C1E9595EC}"/>
                  </a:ext>
                </a:extLst>
              </p:cNvPr>
              <p:cNvSpPr txBox="1"/>
              <p:nvPr/>
            </p:nvSpPr>
            <p:spPr>
              <a:xfrm>
                <a:off x="1763203" y="3437379"/>
                <a:ext cx="1320800" cy="69390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ru-RU" sz="2400" i="1" smtClean="0">
                              <a:latin typeface="Cambria Math" panose="02040503050406030204" pitchFamily="18" charset="0"/>
                            </a:rPr>
                          </m:ctrlPr>
                        </m:fPr>
                        <m:num>
                          <m:r>
                            <a:rPr lang="en-US" sz="2400" b="0" i="1" smtClean="0">
                              <a:latin typeface="Cambria Math" panose="02040503050406030204" pitchFamily="18" charset="0"/>
                            </a:rPr>
                            <m:t>1</m:t>
                          </m:r>
                          <m:r>
                            <a:rPr lang="ru-RU" sz="2400" b="0" i="1" smtClean="0">
                              <a:latin typeface="Cambria Math" panose="02040503050406030204" pitchFamily="18" charset="0"/>
                            </a:rPr>
                            <m:t>0</m:t>
                          </m:r>
                        </m:num>
                        <m:den>
                          <m:r>
                            <a:rPr lang="en-US" sz="2400" b="0" i="1" smtClean="0">
                              <a:latin typeface="Cambria Math" panose="02040503050406030204" pitchFamily="18" charset="0"/>
                            </a:rPr>
                            <m:t>𝑥</m:t>
                          </m:r>
                        </m:den>
                      </m:f>
                      <m:r>
                        <a:rPr lang="en-US" sz="2400" b="0" i="0"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210</m:t>
                          </m:r>
                        </m:num>
                        <m:den>
                          <m:r>
                            <a:rPr lang="en-US" sz="2400" b="0" i="1" smtClean="0">
                              <a:latin typeface="Cambria Math" panose="02040503050406030204" pitchFamily="18" charset="0"/>
                            </a:rPr>
                            <m:t>297</m:t>
                          </m:r>
                        </m:den>
                      </m:f>
                    </m:oMath>
                  </m:oMathPara>
                </a14:m>
                <a:endParaRPr lang="ru-RU" sz="2000" dirty="0"/>
              </a:p>
            </p:txBody>
          </p:sp>
        </mc:Choice>
        <mc:Fallback xmlns="">
          <p:sp>
            <p:nvSpPr>
              <p:cNvPr id="9" name="TextBox 8">
                <a:extLst>
                  <a:ext uri="{FF2B5EF4-FFF2-40B4-BE49-F238E27FC236}">
                    <a16:creationId xmlns:a16="http://schemas.microsoft.com/office/drawing/2014/main" id="{84189E2F-31E1-4E1C-9923-276C1E9595EC}"/>
                  </a:ext>
                </a:extLst>
              </p:cNvPr>
              <p:cNvSpPr txBox="1">
                <a:spLocks noRot="1" noChangeAspect="1" noMove="1" noResize="1" noEditPoints="1" noAdjustHandles="1" noChangeArrowheads="1" noChangeShapeType="1" noTextEdit="1"/>
              </p:cNvSpPr>
              <p:nvPr/>
            </p:nvSpPr>
            <p:spPr>
              <a:xfrm>
                <a:off x="1763203" y="3437379"/>
                <a:ext cx="1320800" cy="693908"/>
              </a:xfrm>
              <a:prstGeom prst="rect">
                <a:avLst/>
              </a:prstGeom>
              <a:blipFill>
                <a:blip r:embed="rId6"/>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615DC22-265B-4E47-B1FF-A919C9079605}"/>
                  </a:ext>
                </a:extLst>
              </p:cNvPr>
              <p:cNvSpPr txBox="1"/>
              <p:nvPr/>
            </p:nvSpPr>
            <p:spPr>
              <a:xfrm>
                <a:off x="1590026" y="4448501"/>
                <a:ext cx="2053639" cy="6938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𝑥</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10</m:t>
                          </m:r>
                          <m:r>
                            <a:rPr lang="en-US" sz="2400" b="0" i="1" smtClean="0">
                              <a:latin typeface="Cambria Math" panose="02040503050406030204" pitchFamily="18" charset="0"/>
                              <a:ea typeface="Cambria Math" panose="02040503050406030204" pitchFamily="18" charset="0"/>
                            </a:rPr>
                            <m:t>∙297</m:t>
                          </m:r>
                        </m:num>
                        <m:den>
                          <m:r>
                            <a:rPr lang="en-US" sz="2400" b="0" i="1" smtClean="0">
                              <a:latin typeface="Cambria Math" panose="02040503050406030204" pitchFamily="18" charset="0"/>
                            </a:rPr>
                            <m:t>210</m:t>
                          </m:r>
                        </m:den>
                      </m:f>
                      <m:r>
                        <a:rPr lang="en-US" sz="2400" b="0" i="1" smtClean="0">
                          <a:latin typeface="Cambria Math" panose="02040503050406030204" pitchFamily="18" charset="0"/>
                        </a:rPr>
                        <m:t>=</m:t>
                      </m:r>
                    </m:oMath>
                  </m:oMathPara>
                </a14:m>
                <a:endParaRPr lang="ru-RU" sz="2400" dirty="0"/>
              </a:p>
            </p:txBody>
          </p:sp>
        </mc:Choice>
        <mc:Fallback xmlns="">
          <p:sp>
            <p:nvSpPr>
              <p:cNvPr id="10" name="TextBox 9">
                <a:extLst>
                  <a:ext uri="{FF2B5EF4-FFF2-40B4-BE49-F238E27FC236}">
                    <a16:creationId xmlns:a16="http://schemas.microsoft.com/office/drawing/2014/main" id="{3615DC22-265B-4E47-B1FF-A919C9079605}"/>
                  </a:ext>
                </a:extLst>
              </p:cNvPr>
              <p:cNvSpPr txBox="1">
                <a:spLocks noRot="1" noChangeAspect="1" noMove="1" noResize="1" noEditPoints="1" noAdjustHandles="1" noChangeArrowheads="1" noChangeShapeType="1" noTextEdit="1"/>
              </p:cNvSpPr>
              <p:nvPr/>
            </p:nvSpPr>
            <p:spPr>
              <a:xfrm>
                <a:off x="1590026" y="4448501"/>
                <a:ext cx="2053639" cy="693844"/>
              </a:xfrm>
              <a:prstGeom prst="rect">
                <a:avLst/>
              </a:prstGeom>
              <a:blipFill>
                <a:blip r:embed="rId7"/>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1" name="Прямоугольник 10">
                <a:extLst>
                  <a:ext uri="{FF2B5EF4-FFF2-40B4-BE49-F238E27FC236}">
                    <a16:creationId xmlns:a16="http://schemas.microsoft.com/office/drawing/2014/main" id="{70072015-0B64-4FBE-82E2-CE04A345BD29}"/>
                  </a:ext>
                </a:extLst>
              </p:cNvPr>
              <p:cNvSpPr/>
              <p:nvPr/>
            </p:nvSpPr>
            <p:spPr>
              <a:xfrm>
                <a:off x="3643665" y="4403521"/>
                <a:ext cx="1102097" cy="7838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297</m:t>
                          </m:r>
                        </m:num>
                        <m:den>
                          <m:r>
                            <a:rPr lang="en-US" sz="2400" i="1">
                              <a:latin typeface="Cambria Math" panose="02040503050406030204" pitchFamily="18" charset="0"/>
                            </a:rPr>
                            <m:t>21</m:t>
                          </m:r>
                        </m:den>
                      </m:f>
                      <m:r>
                        <a:rPr lang="en-US" sz="2400" i="1">
                          <a:latin typeface="Cambria Math" panose="02040503050406030204" pitchFamily="18" charset="0"/>
                        </a:rPr>
                        <m:t>=</m:t>
                      </m:r>
                    </m:oMath>
                  </m:oMathPara>
                </a14:m>
                <a:endParaRPr lang="ru-RU" sz="2400" dirty="0"/>
              </a:p>
            </p:txBody>
          </p:sp>
        </mc:Choice>
        <mc:Fallback xmlns="">
          <p:sp>
            <p:nvSpPr>
              <p:cNvPr id="11" name="Прямоугольник 10">
                <a:extLst>
                  <a:ext uri="{FF2B5EF4-FFF2-40B4-BE49-F238E27FC236}">
                    <a16:creationId xmlns:a16="http://schemas.microsoft.com/office/drawing/2014/main" id="{70072015-0B64-4FBE-82E2-CE04A345BD29}"/>
                  </a:ext>
                </a:extLst>
              </p:cNvPr>
              <p:cNvSpPr>
                <a:spLocks noRot="1" noChangeAspect="1" noMove="1" noResize="1" noEditPoints="1" noAdjustHandles="1" noChangeArrowheads="1" noChangeShapeType="1" noTextEdit="1"/>
              </p:cNvSpPr>
              <p:nvPr/>
            </p:nvSpPr>
            <p:spPr>
              <a:xfrm>
                <a:off x="3643665" y="4403521"/>
                <a:ext cx="1102097" cy="783804"/>
              </a:xfrm>
              <a:prstGeom prst="rect">
                <a:avLst/>
              </a:prstGeom>
              <a:blipFill>
                <a:blip r:embed="rId8"/>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2" name="Прямоугольник 11">
                <a:extLst>
                  <a:ext uri="{FF2B5EF4-FFF2-40B4-BE49-F238E27FC236}">
                    <a16:creationId xmlns:a16="http://schemas.microsoft.com/office/drawing/2014/main" id="{FB2C46C5-2A0E-4CEC-AC79-E44E4A8E320B}"/>
                  </a:ext>
                </a:extLst>
              </p:cNvPr>
              <p:cNvSpPr/>
              <p:nvPr/>
            </p:nvSpPr>
            <p:spPr>
              <a:xfrm>
                <a:off x="4554966" y="4403521"/>
                <a:ext cx="2315506" cy="78489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99</m:t>
                          </m:r>
                        </m:num>
                        <m:den>
                          <m:r>
                            <a:rPr lang="en-US" sz="2400" i="1">
                              <a:latin typeface="Cambria Math" panose="02040503050406030204" pitchFamily="18" charset="0"/>
                            </a:rPr>
                            <m:t>7</m:t>
                          </m:r>
                        </m:den>
                      </m:f>
                      <m:r>
                        <a:rPr lang="en-US" sz="2400" i="1">
                          <a:latin typeface="Cambria Math" panose="02040503050406030204" pitchFamily="18" charset="0"/>
                        </a:rPr>
                        <m:t>=14</m:t>
                      </m:r>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7</m:t>
                          </m:r>
                        </m:den>
                      </m:f>
                      <m:r>
                        <a:rPr lang="en-US" sz="2400" i="1">
                          <a:latin typeface="Cambria Math" panose="02040503050406030204" pitchFamily="18" charset="0"/>
                          <a:ea typeface="Cambria Math" panose="02040503050406030204" pitchFamily="18" charset="0"/>
                        </a:rPr>
                        <m:t>≈14</m:t>
                      </m:r>
                    </m:oMath>
                  </m:oMathPara>
                </a14:m>
                <a:endParaRPr lang="ru-RU" sz="2400" dirty="0"/>
              </a:p>
            </p:txBody>
          </p:sp>
        </mc:Choice>
        <mc:Fallback xmlns="">
          <p:sp>
            <p:nvSpPr>
              <p:cNvPr id="12" name="Прямоугольник 11">
                <a:extLst>
                  <a:ext uri="{FF2B5EF4-FFF2-40B4-BE49-F238E27FC236}">
                    <a16:creationId xmlns:a16="http://schemas.microsoft.com/office/drawing/2014/main" id="{FB2C46C5-2A0E-4CEC-AC79-E44E4A8E320B}"/>
                  </a:ext>
                </a:extLst>
              </p:cNvPr>
              <p:cNvSpPr>
                <a:spLocks noRot="1" noChangeAspect="1" noMove="1" noResize="1" noEditPoints="1" noAdjustHandles="1" noChangeArrowheads="1" noChangeShapeType="1" noTextEdit="1"/>
              </p:cNvSpPr>
              <p:nvPr/>
            </p:nvSpPr>
            <p:spPr>
              <a:xfrm>
                <a:off x="4554966" y="4403521"/>
                <a:ext cx="2315506" cy="784895"/>
              </a:xfrm>
              <a:prstGeom prst="rect">
                <a:avLst/>
              </a:prstGeom>
              <a:blipFill>
                <a:blip r:embed="rId9"/>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3" name="Прямоугольник 12">
                <a:extLst>
                  <a:ext uri="{FF2B5EF4-FFF2-40B4-BE49-F238E27FC236}">
                    <a16:creationId xmlns:a16="http://schemas.microsoft.com/office/drawing/2014/main" id="{6442585C-2B28-4C1E-82D9-2198F4CB986E}"/>
                  </a:ext>
                </a:extLst>
              </p:cNvPr>
              <p:cNvSpPr/>
              <p:nvPr/>
            </p:nvSpPr>
            <p:spPr>
              <a:xfrm>
                <a:off x="7612069" y="4592732"/>
                <a:ext cx="160492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u-RU" sz="2400" smtClean="0">
                          <a:latin typeface="Cambria Math" panose="02040503050406030204" pitchFamily="18" charset="0"/>
                        </a:rPr>
                        <m:t>Ответ:</m:t>
                      </m:r>
                      <m:r>
                        <a:rPr lang="en-US" sz="2400" b="1" i="0" smtClean="0">
                          <a:solidFill>
                            <a:srgbClr val="FF0000"/>
                          </a:solidFill>
                          <a:latin typeface="Cambria Math" panose="02040503050406030204" pitchFamily="18" charset="0"/>
                        </a:rPr>
                        <m:t>𝟏𝟒</m:t>
                      </m:r>
                    </m:oMath>
                  </m:oMathPara>
                </a14:m>
                <a:endParaRPr lang="ru-RU" sz="2400" b="1" dirty="0"/>
              </a:p>
            </p:txBody>
          </p:sp>
        </mc:Choice>
        <mc:Fallback xmlns="">
          <p:sp>
            <p:nvSpPr>
              <p:cNvPr id="13" name="Прямоугольник 12">
                <a:extLst>
                  <a:ext uri="{FF2B5EF4-FFF2-40B4-BE49-F238E27FC236}">
                    <a16:creationId xmlns:a16="http://schemas.microsoft.com/office/drawing/2014/main" id="{6442585C-2B28-4C1E-82D9-2198F4CB986E}"/>
                  </a:ext>
                </a:extLst>
              </p:cNvPr>
              <p:cNvSpPr>
                <a:spLocks noRot="1" noChangeAspect="1" noMove="1" noResize="1" noEditPoints="1" noAdjustHandles="1" noChangeArrowheads="1" noChangeShapeType="1" noTextEdit="1"/>
              </p:cNvSpPr>
              <p:nvPr/>
            </p:nvSpPr>
            <p:spPr>
              <a:xfrm>
                <a:off x="7612069" y="4592732"/>
                <a:ext cx="1604927" cy="461665"/>
              </a:xfrm>
              <a:prstGeom prst="rect">
                <a:avLst/>
              </a:prstGeom>
              <a:blipFill>
                <a:blip r:embed="rId10"/>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4" name="Прямоугольник 13">
                <a:extLst>
                  <a:ext uri="{FF2B5EF4-FFF2-40B4-BE49-F238E27FC236}">
                    <a16:creationId xmlns:a16="http://schemas.microsoft.com/office/drawing/2014/main" id="{E4AA78C9-567E-49F2-B401-3015D9C81047}"/>
                  </a:ext>
                </a:extLst>
              </p:cNvPr>
              <p:cNvSpPr/>
              <p:nvPr/>
            </p:nvSpPr>
            <p:spPr>
              <a:xfrm>
                <a:off x="1590026" y="5187325"/>
                <a:ext cx="7503132" cy="1200329"/>
              </a:xfrm>
              <a:prstGeom prst="rect">
                <a:avLst/>
              </a:prstGeom>
            </p:spPr>
            <p:txBody>
              <a:bodyPr wrap="square">
                <a:spAutoFit/>
              </a:bodyPr>
              <a:lstStyle/>
              <a:p>
                <a:pPr algn="just"/>
                <a:r>
                  <a:rPr lang="ru-RU" sz="2400" b="1" dirty="0">
                    <a:solidFill>
                      <a:srgbClr val="7030A0"/>
                    </a:solidFill>
                    <a:latin typeface="Times New Roman" panose="02020603050405020304" pitchFamily="18" charset="0"/>
                    <a:cs typeface="Times New Roman" panose="02020603050405020304" pitchFamily="18" charset="0"/>
                  </a:rPr>
                  <a:t>Для увеличения шрифта можно использовать коэффициент </a:t>
                </a:r>
                <a:r>
                  <a:rPr lang="ru-RU" sz="2400" b="1" dirty="0">
                    <a:solidFill>
                      <a:srgbClr val="FF0000"/>
                    </a:solidFill>
                    <a:latin typeface="Times New Roman" panose="02020603050405020304" pitchFamily="18" charset="0"/>
                    <a:cs typeface="Times New Roman" panose="02020603050405020304" pitchFamily="18" charset="0"/>
                  </a:rPr>
                  <a:t>1,4  </a:t>
                </a:r>
                <a:r>
                  <a:rPr lang="ru-RU" sz="2400" b="1" dirty="0">
                    <a:solidFill>
                      <a:srgbClr val="7030A0"/>
                    </a:solidFill>
                    <a:latin typeface="Times New Roman" panose="02020603050405020304" pitchFamily="18" charset="0"/>
                    <a:cs typeface="Times New Roman" panose="02020603050405020304" pitchFamily="18" charset="0"/>
                  </a:rPr>
                  <a:t>, для уменьшения – </a:t>
                </a:r>
                <a:r>
                  <a:rPr lang="ru-RU" sz="2400" b="1" dirty="0">
                    <a:solidFill>
                      <a:srgbClr val="FF0000"/>
                    </a:solidFill>
                    <a:latin typeface="Times New Roman" panose="02020603050405020304" pitchFamily="18" charset="0"/>
                    <a:cs typeface="Times New Roman" panose="02020603050405020304" pitchFamily="18" charset="0"/>
                  </a:rPr>
                  <a:t>0,7</a:t>
                </a:r>
                <a:r>
                  <a:rPr lang="ru-RU" sz="2400" b="1" dirty="0">
                    <a:solidFill>
                      <a:srgbClr val="7030A0"/>
                    </a:solidFill>
                    <a:latin typeface="Times New Roman" panose="02020603050405020304" pitchFamily="18" charset="0"/>
                    <a:cs typeface="Times New Roman" panose="02020603050405020304" pitchFamily="18" charset="0"/>
                  </a:rPr>
                  <a:t>. </a:t>
                </a:r>
              </a:p>
              <a:p>
                <a:pPr algn="just"/>
                <a:r>
                  <a:rPr lang="ru-RU" sz="2400" i="1" dirty="0">
                    <a:solidFill>
                      <a:srgbClr val="7030A0"/>
                    </a:solidFill>
                    <a:latin typeface="Times New Roman" panose="02020603050405020304" pitchFamily="18" charset="0"/>
                    <a:cs typeface="Times New Roman" panose="02020603050405020304" pitchFamily="18" charset="0"/>
                  </a:rPr>
                  <a:t>Проверяем:</a:t>
                </a:r>
                <a:r>
                  <a:rPr lang="ru-RU" sz="2400" i="1" dirty="0">
                    <a:solidFill>
                      <a:srgbClr val="7030A0"/>
                    </a:solidFill>
                  </a:rPr>
                  <a:t> </a:t>
                </a:r>
                <a:r>
                  <a:rPr lang="en-US" sz="2400" dirty="0">
                    <a:solidFill>
                      <a:srgbClr val="7030A0"/>
                    </a:solidFill>
                  </a:rPr>
                  <a:t>10 </a:t>
                </a:r>
                <a14:m>
                  <m:oMath xmlns:m="http://schemas.openxmlformats.org/officeDocument/2006/math">
                    <m:r>
                      <a:rPr lang="en-US" sz="2400" i="1" dirty="0" smtClean="0">
                        <a:solidFill>
                          <a:srgbClr val="7030A0"/>
                        </a:solidFill>
                        <a:latin typeface="Cambria Math" panose="02040503050406030204" pitchFamily="18" charset="0"/>
                        <a:ea typeface="Cambria Math" panose="02040503050406030204" pitchFamily="18" charset="0"/>
                      </a:rPr>
                      <m:t>∙</m:t>
                    </m:r>
                  </m:oMath>
                </a14:m>
                <a:r>
                  <a:rPr lang="en-US" sz="2400" dirty="0">
                    <a:solidFill>
                      <a:srgbClr val="7030A0"/>
                    </a:solidFill>
                  </a:rPr>
                  <a:t>1</a:t>
                </a:r>
                <a:r>
                  <a:rPr lang="ru-RU" sz="2400" dirty="0">
                    <a:solidFill>
                      <a:srgbClr val="7030A0"/>
                    </a:solidFill>
                  </a:rPr>
                  <a:t>,</a:t>
                </a:r>
                <a:r>
                  <a:rPr lang="en-US" sz="2400" dirty="0">
                    <a:solidFill>
                      <a:srgbClr val="7030A0"/>
                    </a:solidFill>
                  </a:rPr>
                  <a:t>4</a:t>
                </a:r>
                <a:r>
                  <a:rPr lang="ru-RU" sz="2400" dirty="0">
                    <a:solidFill>
                      <a:srgbClr val="7030A0"/>
                    </a:solidFill>
                  </a:rPr>
                  <a:t>=14        и      14</a:t>
                </a:r>
                <a14:m>
                  <m:oMath xmlns:m="http://schemas.openxmlformats.org/officeDocument/2006/math">
                    <m:r>
                      <a:rPr lang="ru-RU" sz="2400" i="1" smtClean="0">
                        <a:solidFill>
                          <a:srgbClr val="7030A0"/>
                        </a:solidFill>
                        <a:latin typeface="Cambria Math" panose="02040503050406030204" pitchFamily="18" charset="0"/>
                        <a:ea typeface="Cambria Math" panose="02040503050406030204" pitchFamily="18" charset="0"/>
                      </a:rPr>
                      <m:t>∙</m:t>
                    </m:r>
                  </m:oMath>
                </a14:m>
                <a:r>
                  <a:rPr lang="en-US" sz="2400" dirty="0">
                    <a:solidFill>
                      <a:srgbClr val="7030A0"/>
                    </a:solidFill>
                  </a:rPr>
                  <a:t>0</a:t>
                </a:r>
                <a:r>
                  <a:rPr lang="ru-RU" sz="2400" dirty="0">
                    <a:solidFill>
                      <a:srgbClr val="7030A0"/>
                    </a:solidFill>
                  </a:rPr>
                  <a:t>,</a:t>
                </a:r>
                <a:r>
                  <a:rPr lang="en-US" sz="2400" dirty="0">
                    <a:solidFill>
                      <a:srgbClr val="7030A0"/>
                    </a:solidFill>
                  </a:rPr>
                  <a:t>7</a:t>
                </a:r>
                <a:r>
                  <a:rPr lang="ru-RU" sz="2400" dirty="0">
                    <a:solidFill>
                      <a:srgbClr val="7030A0"/>
                    </a:solidFill>
                  </a:rPr>
                  <a:t>=</a:t>
                </a:r>
                <a:r>
                  <a:rPr lang="en-US" sz="2400" dirty="0">
                    <a:solidFill>
                      <a:srgbClr val="7030A0"/>
                    </a:solidFill>
                  </a:rPr>
                  <a:t>9,8</a:t>
                </a:r>
                <a14:m>
                  <m:oMath xmlns:m="http://schemas.openxmlformats.org/officeDocument/2006/math">
                    <m:r>
                      <a:rPr lang="en-US" sz="2400" i="1" smtClean="0">
                        <a:solidFill>
                          <a:srgbClr val="7030A0"/>
                        </a:solidFill>
                        <a:latin typeface="Cambria Math" panose="02040503050406030204" pitchFamily="18" charset="0"/>
                        <a:ea typeface="Cambria Math" panose="02040503050406030204" pitchFamily="18" charset="0"/>
                      </a:rPr>
                      <m:t>≈</m:t>
                    </m:r>
                    <m:r>
                      <a:rPr lang="en-US" sz="2400" b="1" i="1" smtClean="0">
                        <a:solidFill>
                          <a:srgbClr val="7030A0"/>
                        </a:solidFill>
                        <a:latin typeface="Cambria Math" panose="02040503050406030204" pitchFamily="18" charset="0"/>
                        <a:ea typeface="Cambria Math" panose="02040503050406030204" pitchFamily="18" charset="0"/>
                      </a:rPr>
                      <m:t>𝟏𝟎</m:t>
                    </m:r>
                  </m:oMath>
                </a14:m>
                <a:endParaRPr lang="ru-RU" sz="2400" b="1" dirty="0">
                  <a:solidFill>
                    <a:srgbClr val="7030A0"/>
                  </a:solidFill>
                </a:endParaRPr>
              </a:p>
            </p:txBody>
          </p:sp>
        </mc:Choice>
        <mc:Fallback xmlns="">
          <p:sp>
            <p:nvSpPr>
              <p:cNvPr id="14" name="Прямоугольник 13">
                <a:extLst>
                  <a:ext uri="{FF2B5EF4-FFF2-40B4-BE49-F238E27FC236}">
                    <a16:creationId xmlns:a16="http://schemas.microsoft.com/office/drawing/2014/main" id="{E4AA78C9-567E-49F2-B401-3015D9C81047}"/>
                  </a:ext>
                </a:extLst>
              </p:cNvPr>
              <p:cNvSpPr>
                <a:spLocks noRot="1" noChangeAspect="1" noMove="1" noResize="1" noEditPoints="1" noAdjustHandles="1" noChangeArrowheads="1" noChangeShapeType="1" noTextEdit="1"/>
              </p:cNvSpPr>
              <p:nvPr/>
            </p:nvSpPr>
            <p:spPr>
              <a:xfrm>
                <a:off x="1590026" y="5187325"/>
                <a:ext cx="7503132" cy="1200329"/>
              </a:xfrm>
              <a:prstGeom prst="rect">
                <a:avLst/>
              </a:prstGeom>
              <a:blipFill>
                <a:blip r:embed="rId11"/>
                <a:stretch>
                  <a:fillRect l="-1300" t="-4061" r="-1219" b="-10660"/>
                </a:stretch>
              </a:blipFill>
            </p:spPr>
            <p:txBody>
              <a:bodyPr/>
              <a:lstStyle/>
              <a:p>
                <a:r>
                  <a:rPr lang="ru-RU">
                    <a:noFill/>
                  </a:rPr>
                  <a:t> </a:t>
                </a:r>
              </a:p>
            </p:txBody>
          </p:sp>
        </mc:Fallback>
      </mc:AlternateContent>
    </p:spTree>
    <p:extLst>
      <p:ext uri="{BB962C8B-B14F-4D97-AF65-F5344CB8AC3E}">
        <p14:creationId xmlns:p14="http://schemas.microsoft.com/office/powerpoint/2010/main" val="2914575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down)">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down)">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ppt_w</p:attrName>
                                        </p:attrNameLst>
                                      </p:cBhvr>
                                      <p:tavLst>
                                        <p:tav tm="0">
                                          <p:val>
                                            <p:fltVal val="0"/>
                                          </p:val>
                                        </p:tav>
                                        <p:tav tm="100000">
                                          <p:val>
                                            <p:strVal val="#ppt_w"/>
                                          </p:val>
                                        </p:tav>
                                      </p:tavLst>
                                    </p:anim>
                                    <p:anim calcmode="lin" valueType="num">
                                      <p:cBhvr>
                                        <p:cTn id="47" dur="500" fill="hold"/>
                                        <p:tgtEl>
                                          <p:spTgt spid="13"/>
                                        </p:tgtEl>
                                        <p:attrNameLst>
                                          <p:attrName>ppt_h</p:attrName>
                                        </p:attrNameLst>
                                      </p:cBhvr>
                                      <p:tavLst>
                                        <p:tav tm="0">
                                          <p:val>
                                            <p:fltVal val="0"/>
                                          </p:val>
                                        </p:tav>
                                        <p:tav tm="100000">
                                          <p:val>
                                            <p:strVal val="#ppt_h"/>
                                          </p:val>
                                        </p:tav>
                                      </p:tavLst>
                                    </p:anim>
                                    <p:animEffect transition="in" filter="fade">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down)">
                                      <p:cBhvr>
                                        <p:cTn id="53" dur="580">
                                          <p:stCondLst>
                                            <p:cond delay="0"/>
                                          </p:stCondLst>
                                        </p:cTn>
                                        <p:tgtEl>
                                          <p:spTgt spid="14"/>
                                        </p:tgtEl>
                                      </p:cBhvr>
                                    </p:animEffect>
                                    <p:anim calcmode="lin" valueType="num">
                                      <p:cBhvr>
                                        <p:cTn id="5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59" dur="26">
                                          <p:stCondLst>
                                            <p:cond delay="650"/>
                                          </p:stCondLst>
                                        </p:cTn>
                                        <p:tgtEl>
                                          <p:spTgt spid="14"/>
                                        </p:tgtEl>
                                      </p:cBhvr>
                                      <p:to x="100000" y="60000"/>
                                    </p:animScale>
                                    <p:animScale>
                                      <p:cBhvr>
                                        <p:cTn id="60" dur="166" decel="50000">
                                          <p:stCondLst>
                                            <p:cond delay="676"/>
                                          </p:stCondLst>
                                        </p:cTn>
                                        <p:tgtEl>
                                          <p:spTgt spid="14"/>
                                        </p:tgtEl>
                                      </p:cBhvr>
                                      <p:to x="100000" y="100000"/>
                                    </p:animScale>
                                    <p:animScale>
                                      <p:cBhvr>
                                        <p:cTn id="61" dur="26">
                                          <p:stCondLst>
                                            <p:cond delay="1312"/>
                                          </p:stCondLst>
                                        </p:cTn>
                                        <p:tgtEl>
                                          <p:spTgt spid="14"/>
                                        </p:tgtEl>
                                      </p:cBhvr>
                                      <p:to x="100000" y="80000"/>
                                    </p:animScale>
                                    <p:animScale>
                                      <p:cBhvr>
                                        <p:cTn id="62" dur="166" decel="50000">
                                          <p:stCondLst>
                                            <p:cond delay="1338"/>
                                          </p:stCondLst>
                                        </p:cTn>
                                        <p:tgtEl>
                                          <p:spTgt spid="14"/>
                                        </p:tgtEl>
                                      </p:cBhvr>
                                      <p:to x="100000" y="100000"/>
                                    </p:animScale>
                                    <p:animScale>
                                      <p:cBhvr>
                                        <p:cTn id="63" dur="26">
                                          <p:stCondLst>
                                            <p:cond delay="1642"/>
                                          </p:stCondLst>
                                        </p:cTn>
                                        <p:tgtEl>
                                          <p:spTgt spid="14"/>
                                        </p:tgtEl>
                                      </p:cBhvr>
                                      <p:to x="100000" y="90000"/>
                                    </p:animScale>
                                    <p:animScale>
                                      <p:cBhvr>
                                        <p:cTn id="64" dur="166" decel="50000">
                                          <p:stCondLst>
                                            <p:cond delay="1668"/>
                                          </p:stCondLst>
                                        </p:cTn>
                                        <p:tgtEl>
                                          <p:spTgt spid="14"/>
                                        </p:tgtEl>
                                      </p:cBhvr>
                                      <p:to x="100000" y="100000"/>
                                    </p:animScale>
                                    <p:animScale>
                                      <p:cBhvr>
                                        <p:cTn id="65" dur="26">
                                          <p:stCondLst>
                                            <p:cond delay="1808"/>
                                          </p:stCondLst>
                                        </p:cTn>
                                        <p:tgtEl>
                                          <p:spTgt spid="14"/>
                                        </p:tgtEl>
                                      </p:cBhvr>
                                      <p:to x="100000" y="95000"/>
                                    </p:animScale>
                                    <p:animScale>
                                      <p:cBhvr>
                                        <p:cTn id="66"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86B92B9-340E-48A5-AA49-943FD1E5BCFC}"/>
                  </a:ext>
                </a:extLst>
              </p:cNvPr>
              <p:cNvSpPr txBox="1"/>
              <p:nvPr/>
            </p:nvSpPr>
            <p:spPr>
              <a:xfrm>
                <a:off x="5645020" y="2976465"/>
                <a:ext cx="5086905" cy="923330"/>
              </a:xfrm>
              <a:prstGeom prst="rect">
                <a:avLst/>
              </a:prstGeom>
              <a:noFill/>
            </p:spPr>
            <p:txBody>
              <a:bodyPr wrap="none" lIns="0" tIns="0" rIns="0" bIns="0" rtlCol="0">
                <a:spAutoFit/>
              </a:bodyPr>
              <a:lstStyle/>
              <a:p>
                <a:pPr/>
                <a14:m>
                  <m:oMathPara xmlns:m="http://schemas.openxmlformats.org/officeDocument/2006/math">
                    <m:oMathParaPr>
                      <m:jc m:val="center"/>
                    </m:oMathParaPr>
                    <m:oMath xmlns:m="http://schemas.openxmlformats.org/officeDocument/2006/math">
                      <m:r>
                        <a:rPr lang="ru-RU" sz="6000" b="0" i="1" smtClean="0">
                          <a:latin typeface="Cambria Math" panose="02040503050406030204" pitchFamily="18" charset="0"/>
                        </a:rPr>
                        <m:t>Задания 1−5</m:t>
                      </m:r>
                    </m:oMath>
                  </m:oMathPara>
                </a14:m>
                <a:endParaRPr lang="ru-RU" dirty="0"/>
              </a:p>
            </p:txBody>
          </p:sp>
        </mc:Choice>
        <mc:Fallback xmlns="">
          <p:sp>
            <p:nvSpPr>
              <p:cNvPr id="3" name="TextBox 2">
                <a:extLst>
                  <a:ext uri="{FF2B5EF4-FFF2-40B4-BE49-F238E27FC236}">
                    <a16:creationId xmlns:a16="http://schemas.microsoft.com/office/drawing/2014/main" id="{186B92B9-340E-48A5-AA49-943FD1E5BCFC}"/>
                  </a:ext>
                </a:extLst>
              </p:cNvPr>
              <p:cNvSpPr txBox="1">
                <a:spLocks noRot="1" noChangeAspect="1" noMove="1" noResize="1" noEditPoints="1" noAdjustHandles="1" noChangeArrowheads="1" noChangeShapeType="1" noTextEdit="1"/>
              </p:cNvSpPr>
              <p:nvPr/>
            </p:nvSpPr>
            <p:spPr>
              <a:xfrm>
                <a:off x="5645020" y="2976465"/>
                <a:ext cx="5086905" cy="923330"/>
              </a:xfrm>
              <a:prstGeom prst="rect">
                <a:avLst/>
              </a:prstGeom>
              <a:blipFill>
                <a:blip r:embed="rId2"/>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188653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46548D6D-A703-4014-BCED-1DF20F39ABBC}"/>
              </a:ext>
            </a:extLst>
          </p:cNvPr>
          <p:cNvPicPr>
            <a:picLocks noChangeAspect="1"/>
          </p:cNvPicPr>
          <p:nvPr/>
        </p:nvPicPr>
        <p:blipFill>
          <a:blip r:embed="rId2"/>
          <a:stretch>
            <a:fillRect/>
          </a:stretch>
        </p:blipFill>
        <p:spPr>
          <a:xfrm>
            <a:off x="3079908" y="118392"/>
            <a:ext cx="4582164" cy="2324424"/>
          </a:xfrm>
          <a:prstGeom prst="rect">
            <a:avLst/>
          </a:prstGeom>
        </p:spPr>
      </p:pic>
      <p:sp>
        <p:nvSpPr>
          <p:cNvPr id="3" name="Прямоугольник 2">
            <a:extLst>
              <a:ext uri="{FF2B5EF4-FFF2-40B4-BE49-F238E27FC236}">
                <a16:creationId xmlns:a16="http://schemas.microsoft.com/office/drawing/2014/main" id="{0D094E18-E60C-4079-9B6A-35BB66604574}"/>
              </a:ext>
            </a:extLst>
          </p:cNvPr>
          <p:cNvSpPr/>
          <p:nvPr/>
        </p:nvSpPr>
        <p:spPr>
          <a:xfrm>
            <a:off x="1908699" y="2584859"/>
            <a:ext cx="6924583" cy="3693319"/>
          </a:xfrm>
          <a:prstGeom prst="rect">
            <a:avLst/>
          </a:prstGeom>
        </p:spPr>
        <p:txBody>
          <a:bodyPr wrap="square">
            <a:spAutoFit/>
          </a:bodyPr>
          <a:lstStyle/>
          <a:p>
            <a:pPr algn="just"/>
            <a:r>
              <a:rPr lang="ru-RU" dirty="0"/>
              <a:t>Общепринятые форматы листов бумаги обозначают буквой А и цифрой: А0, А1, А2 и так далее.</a:t>
            </a:r>
          </a:p>
          <a:p>
            <a:pPr algn="just"/>
            <a:r>
              <a:rPr lang="ru-RU" dirty="0"/>
              <a:t>Лист формата А0 имеет форму прямоугольника, площадь которого равна 1 кв. м. Если лист формата А0 разрезать пополам параллельно меньшей стороне, получается два равных листа формата А1. Если лист А1 разрезать так же пополам, получается два листа формата А2. И так далее. Отношение большей стороны к меньшей стороне листа каждого формата одно и то же, поэтому листы всех форматов подобны. Это сделано специально для того, чтобы пропорции текста и его расположение на листе сохранялись при уменьшении или увеличении шрифта при изменении формата листа.</a:t>
            </a:r>
          </a:p>
        </p:txBody>
      </p:sp>
    </p:spTree>
    <p:extLst>
      <p:ext uri="{BB962C8B-B14F-4D97-AF65-F5344CB8AC3E}">
        <p14:creationId xmlns:p14="http://schemas.microsoft.com/office/powerpoint/2010/main" val="28360273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6A4172C6-C5AD-4181-A4E4-0A4D0EC5E33C}"/>
              </a:ext>
            </a:extLst>
          </p:cNvPr>
          <p:cNvSpPr/>
          <p:nvPr/>
        </p:nvSpPr>
        <p:spPr>
          <a:xfrm>
            <a:off x="282221" y="413520"/>
            <a:ext cx="8207023" cy="3139321"/>
          </a:xfrm>
          <a:prstGeom prst="rect">
            <a:avLst/>
          </a:prstGeom>
        </p:spPr>
        <p:txBody>
          <a:bodyPr wrap="square">
            <a:spAutoFit/>
          </a:bodyPr>
          <a:lstStyle/>
          <a:p>
            <a:pPr algn="just"/>
            <a:r>
              <a:rPr lang="ru-RU" dirty="0"/>
              <a:t>Общепринятые форматы листов бумаги обозначают буквой А и цифрой: А0, А1, А2 и так далее. Лист формата А0 имеет форму прямоугольника, площадь которого равна 1 кв. м. Если лист формата А0 разрезать пополам, получается два листа формата А1. Если лист А1 разрезать пополам, получается два листа формата А2. И так далее. Отношение большей стороны к меньшей стороне листа каждого формата одно и то же, поэтому листы всех форматов подобны. Это сделано специально для того, чтобы пропорции текста и его расположение на листе сохранялись при уменьшении или увеличении шрифта при изменении формата листа. </a:t>
            </a:r>
          </a:p>
          <a:p>
            <a:pPr algn="just"/>
            <a:r>
              <a:rPr lang="ru-RU" dirty="0"/>
              <a:t>В таблице даны размеры (с точностью до мм) четырёх листов, имеющих форматы А0, А2, А3 и А5</a:t>
            </a:r>
          </a:p>
        </p:txBody>
      </p:sp>
      <p:pic>
        <p:nvPicPr>
          <p:cNvPr id="3" name="Рисунок 2">
            <a:extLst>
              <a:ext uri="{FF2B5EF4-FFF2-40B4-BE49-F238E27FC236}">
                <a16:creationId xmlns:a16="http://schemas.microsoft.com/office/drawing/2014/main" id="{57852AEF-CAFB-4F1E-88E7-8FAC97EE5F6B}"/>
              </a:ext>
            </a:extLst>
          </p:cNvPr>
          <p:cNvPicPr>
            <a:picLocks noChangeAspect="1"/>
          </p:cNvPicPr>
          <p:nvPr/>
        </p:nvPicPr>
        <p:blipFill>
          <a:blip r:embed="rId2"/>
          <a:stretch>
            <a:fillRect/>
          </a:stretch>
        </p:blipFill>
        <p:spPr>
          <a:xfrm>
            <a:off x="8300276" y="283277"/>
            <a:ext cx="3779938" cy="2166412"/>
          </a:xfrm>
          <a:prstGeom prst="rect">
            <a:avLst/>
          </a:prstGeom>
        </p:spPr>
      </p:pic>
      <p:pic>
        <p:nvPicPr>
          <p:cNvPr id="4" name="Рисунок 3">
            <a:extLst>
              <a:ext uri="{FF2B5EF4-FFF2-40B4-BE49-F238E27FC236}">
                <a16:creationId xmlns:a16="http://schemas.microsoft.com/office/drawing/2014/main" id="{D4E47836-6D72-4985-80CA-7F7518193265}"/>
              </a:ext>
            </a:extLst>
          </p:cNvPr>
          <p:cNvPicPr>
            <a:picLocks noChangeAspect="1"/>
          </p:cNvPicPr>
          <p:nvPr/>
        </p:nvPicPr>
        <p:blipFill rotWithShape="1">
          <a:blip r:embed="rId3"/>
          <a:srcRect t="4080"/>
          <a:stretch/>
        </p:blipFill>
        <p:spPr>
          <a:xfrm>
            <a:off x="3230143" y="3429000"/>
            <a:ext cx="5259101" cy="1732844"/>
          </a:xfrm>
          <a:prstGeom prst="rect">
            <a:avLst/>
          </a:prstGeom>
        </p:spPr>
      </p:pic>
      <p:sp>
        <p:nvSpPr>
          <p:cNvPr id="5" name="Прямоугольник 4">
            <a:extLst>
              <a:ext uri="{FF2B5EF4-FFF2-40B4-BE49-F238E27FC236}">
                <a16:creationId xmlns:a16="http://schemas.microsoft.com/office/drawing/2014/main" id="{406FE664-44B0-4BBA-948A-8A809465C615}"/>
              </a:ext>
            </a:extLst>
          </p:cNvPr>
          <p:cNvSpPr/>
          <p:nvPr/>
        </p:nvSpPr>
        <p:spPr>
          <a:xfrm>
            <a:off x="445911" y="5093201"/>
            <a:ext cx="11300177" cy="646331"/>
          </a:xfrm>
          <a:prstGeom prst="rect">
            <a:avLst/>
          </a:prstGeom>
        </p:spPr>
        <p:txBody>
          <a:bodyPr wrap="square">
            <a:spAutoFit/>
          </a:bodyPr>
          <a:lstStyle/>
          <a:p>
            <a:r>
              <a:rPr lang="ru-RU" dirty="0"/>
              <a:t>1. Установите соответствие между форматами и номерами листов бумаги из таблицы. Заполните таблицу, в бланк ответов перенесите последовательность четырёх цифр.</a:t>
            </a:r>
          </a:p>
        </p:txBody>
      </p:sp>
      <p:pic>
        <p:nvPicPr>
          <p:cNvPr id="6" name="Рисунок 5">
            <a:extLst>
              <a:ext uri="{FF2B5EF4-FFF2-40B4-BE49-F238E27FC236}">
                <a16:creationId xmlns:a16="http://schemas.microsoft.com/office/drawing/2014/main" id="{7C09BEBE-98A9-4074-9E2F-CA0CFBB97896}"/>
              </a:ext>
            </a:extLst>
          </p:cNvPr>
          <p:cNvPicPr>
            <a:picLocks noChangeAspect="1"/>
          </p:cNvPicPr>
          <p:nvPr/>
        </p:nvPicPr>
        <p:blipFill>
          <a:blip r:embed="rId4"/>
          <a:stretch>
            <a:fillRect/>
          </a:stretch>
        </p:blipFill>
        <p:spPr>
          <a:xfrm>
            <a:off x="2652420" y="5739532"/>
            <a:ext cx="6706536" cy="704948"/>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849502A-372D-44CD-ACC3-37CC10240307}"/>
                  </a:ext>
                </a:extLst>
              </p:cNvPr>
              <p:cNvSpPr txBox="1"/>
              <p:nvPr/>
            </p:nvSpPr>
            <p:spPr>
              <a:xfrm>
                <a:off x="3465688" y="6092006"/>
                <a:ext cx="19716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b="0" i="1" smtClean="0">
                          <a:solidFill>
                            <a:srgbClr val="FF0000"/>
                          </a:solidFill>
                          <a:latin typeface="Cambria Math" panose="02040503050406030204" pitchFamily="18" charset="0"/>
                        </a:rPr>
                        <m:t>3</m:t>
                      </m:r>
                    </m:oMath>
                  </m:oMathPara>
                </a14:m>
                <a:endParaRPr lang="ru-RU" dirty="0">
                  <a:solidFill>
                    <a:srgbClr val="FF0000"/>
                  </a:solidFill>
                </a:endParaRPr>
              </a:p>
            </p:txBody>
          </p:sp>
        </mc:Choice>
        <mc:Fallback xmlns="">
          <p:sp>
            <p:nvSpPr>
              <p:cNvPr id="7" name="TextBox 6">
                <a:extLst>
                  <a:ext uri="{FF2B5EF4-FFF2-40B4-BE49-F238E27FC236}">
                    <a16:creationId xmlns:a16="http://schemas.microsoft.com/office/drawing/2014/main" id="{B849502A-372D-44CD-ACC3-37CC10240307}"/>
                  </a:ext>
                </a:extLst>
              </p:cNvPr>
              <p:cNvSpPr txBox="1">
                <a:spLocks noRot="1" noChangeAspect="1" noMove="1" noResize="1" noEditPoints="1" noAdjustHandles="1" noChangeArrowheads="1" noChangeShapeType="1" noTextEdit="1"/>
              </p:cNvSpPr>
              <p:nvPr/>
            </p:nvSpPr>
            <p:spPr>
              <a:xfrm>
                <a:off x="3465688" y="6092006"/>
                <a:ext cx="197169" cy="276999"/>
              </a:xfrm>
              <a:prstGeom prst="rect">
                <a:avLst/>
              </a:prstGeom>
              <a:blipFill>
                <a:blip r:embed="rId5"/>
                <a:stretch>
                  <a:fillRect l="-25000" r="-25000" b="-8696"/>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F6DC4E6-B851-4BBB-9F6B-16BDD5C227F7}"/>
                  </a:ext>
                </a:extLst>
              </p:cNvPr>
              <p:cNvSpPr txBox="1"/>
              <p:nvPr/>
            </p:nvSpPr>
            <p:spPr>
              <a:xfrm>
                <a:off x="8289763" y="6077010"/>
                <a:ext cx="19716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b="0" i="1" smtClean="0">
                          <a:solidFill>
                            <a:srgbClr val="FF0000"/>
                          </a:solidFill>
                          <a:latin typeface="Cambria Math" panose="02040503050406030204" pitchFamily="18" charset="0"/>
                        </a:rPr>
                        <m:t>4</m:t>
                      </m:r>
                    </m:oMath>
                  </m:oMathPara>
                </a14:m>
                <a:endParaRPr lang="ru-RU" dirty="0">
                  <a:solidFill>
                    <a:srgbClr val="FF0000"/>
                  </a:solidFill>
                </a:endParaRPr>
              </a:p>
            </p:txBody>
          </p:sp>
        </mc:Choice>
        <mc:Fallback xmlns="">
          <p:sp>
            <p:nvSpPr>
              <p:cNvPr id="8" name="TextBox 7">
                <a:extLst>
                  <a:ext uri="{FF2B5EF4-FFF2-40B4-BE49-F238E27FC236}">
                    <a16:creationId xmlns:a16="http://schemas.microsoft.com/office/drawing/2014/main" id="{FF6DC4E6-B851-4BBB-9F6B-16BDD5C227F7}"/>
                  </a:ext>
                </a:extLst>
              </p:cNvPr>
              <p:cNvSpPr txBox="1">
                <a:spLocks noRot="1" noChangeAspect="1" noMove="1" noResize="1" noEditPoints="1" noAdjustHandles="1" noChangeArrowheads="1" noChangeShapeType="1" noTextEdit="1"/>
              </p:cNvSpPr>
              <p:nvPr/>
            </p:nvSpPr>
            <p:spPr>
              <a:xfrm>
                <a:off x="8289763" y="6077010"/>
                <a:ext cx="197169" cy="276999"/>
              </a:xfrm>
              <a:prstGeom prst="rect">
                <a:avLst/>
              </a:prstGeom>
              <a:blipFill>
                <a:blip r:embed="rId6"/>
                <a:stretch>
                  <a:fillRect l="-25000" r="-25000" b="-8889"/>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265BF34-BC5A-48D0-A8C3-FCF64E135F61}"/>
                  </a:ext>
                </a:extLst>
              </p:cNvPr>
              <p:cNvSpPr txBox="1"/>
              <p:nvPr/>
            </p:nvSpPr>
            <p:spPr>
              <a:xfrm>
                <a:off x="5040488" y="6092005"/>
                <a:ext cx="19716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b="0" i="1" smtClean="0">
                          <a:solidFill>
                            <a:srgbClr val="FF0000"/>
                          </a:solidFill>
                          <a:latin typeface="Cambria Math" panose="02040503050406030204" pitchFamily="18" charset="0"/>
                        </a:rPr>
                        <m:t>1</m:t>
                      </m:r>
                    </m:oMath>
                  </m:oMathPara>
                </a14:m>
                <a:endParaRPr lang="ru-RU" dirty="0">
                  <a:solidFill>
                    <a:srgbClr val="FF0000"/>
                  </a:solidFill>
                </a:endParaRPr>
              </a:p>
            </p:txBody>
          </p:sp>
        </mc:Choice>
        <mc:Fallback xmlns="">
          <p:sp>
            <p:nvSpPr>
              <p:cNvPr id="9" name="TextBox 8">
                <a:extLst>
                  <a:ext uri="{FF2B5EF4-FFF2-40B4-BE49-F238E27FC236}">
                    <a16:creationId xmlns:a16="http://schemas.microsoft.com/office/drawing/2014/main" id="{4265BF34-BC5A-48D0-A8C3-FCF64E135F61}"/>
                  </a:ext>
                </a:extLst>
              </p:cNvPr>
              <p:cNvSpPr txBox="1">
                <a:spLocks noRot="1" noChangeAspect="1" noMove="1" noResize="1" noEditPoints="1" noAdjustHandles="1" noChangeArrowheads="1" noChangeShapeType="1" noTextEdit="1"/>
              </p:cNvSpPr>
              <p:nvPr/>
            </p:nvSpPr>
            <p:spPr>
              <a:xfrm>
                <a:off x="5040488" y="6092005"/>
                <a:ext cx="197169" cy="276999"/>
              </a:xfrm>
              <a:prstGeom prst="rect">
                <a:avLst/>
              </a:prstGeom>
              <a:blipFill>
                <a:blip r:embed="rId7"/>
                <a:stretch>
                  <a:fillRect l="-25000" r="-25000" b="-8696"/>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A00C7A9-37F4-45AF-882D-AB15F83A40C9}"/>
                  </a:ext>
                </a:extLst>
              </p:cNvPr>
              <p:cNvSpPr txBox="1"/>
              <p:nvPr/>
            </p:nvSpPr>
            <p:spPr>
              <a:xfrm>
                <a:off x="6665125" y="6077009"/>
                <a:ext cx="19716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b="0" i="1" smtClean="0">
                          <a:solidFill>
                            <a:srgbClr val="FF0000"/>
                          </a:solidFill>
                          <a:latin typeface="Cambria Math" panose="02040503050406030204" pitchFamily="18" charset="0"/>
                        </a:rPr>
                        <m:t>2</m:t>
                      </m:r>
                    </m:oMath>
                  </m:oMathPara>
                </a14:m>
                <a:endParaRPr lang="ru-RU" dirty="0">
                  <a:solidFill>
                    <a:srgbClr val="FF0000"/>
                  </a:solidFill>
                </a:endParaRPr>
              </a:p>
            </p:txBody>
          </p:sp>
        </mc:Choice>
        <mc:Fallback xmlns="">
          <p:sp>
            <p:nvSpPr>
              <p:cNvPr id="10" name="TextBox 9">
                <a:extLst>
                  <a:ext uri="{FF2B5EF4-FFF2-40B4-BE49-F238E27FC236}">
                    <a16:creationId xmlns:a16="http://schemas.microsoft.com/office/drawing/2014/main" id="{0A00C7A9-37F4-45AF-882D-AB15F83A40C9}"/>
                  </a:ext>
                </a:extLst>
              </p:cNvPr>
              <p:cNvSpPr txBox="1">
                <a:spLocks noRot="1" noChangeAspect="1" noMove="1" noResize="1" noEditPoints="1" noAdjustHandles="1" noChangeArrowheads="1" noChangeShapeType="1" noTextEdit="1"/>
              </p:cNvSpPr>
              <p:nvPr/>
            </p:nvSpPr>
            <p:spPr>
              <a:xfrm>
                <a:off x="6665125" y="6077009"/>
                <a:ext cx="197169" cy="276999"/>
              </a:xfrm>
              <a:prstGeom prst="rect">
                <a:avLst/>
              </a:prstGeom>
              <a:blipFill>
                <a:blip r:embed="rId8"/>
                <a:stretch>
                  <a:fillRect l="-21212" r="-24242" b="-8889"/>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20D1A6D-8FD7-4912-A605-C698317FCE35}"/>
                  </a:ext>
                </a:extLst>
              </p:cNvPr>
              <p:cNvSpPr txBox="1"/>
              <p:nvPr/>
            </p:nvSpPr>
            <p:spPr>
              <a:xfrm>
                <a:off x="9250362" y="6070012"/>
                <a:ext cx="2264637"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ru-RU" sz="2800" b="0" i="1" smtClean="0">
                          <a:latin typeface="Cambria Math" panose="02040503050406030204" pitchFamily="18" charset="0"/>
                        </a:rPr>
                        <m:t>Ответ:3124</m:t>
                      </m:r>
                    </m:oMath>
                  </m:oMathPara>
                </a14:m>
                <a:endParaRPr lang="ru-RU" sz="2800" dirty="0"/>
              </a:p>
            </p:txBody>
          </p:sp>
        </mc:Choice>
        <mc:Fallback xmlns="">
          <p:sp>
            <p:nvSpPr>
              <p:cNvPr id="11" name="TextBox 10">
                <a:extLst>
                  <a:ext uri="{FF2B5EF4-FFF2-40B4-BE49-F238E27FC236}">
                    <a16:creationId xmlns:a16="http://schemas.microsoft.com/office/drawing/2014/main" id="{A20D1A6D-8FD7-4912-A605-C698317FCE35}"/>
                  </a:ext>
                </a:extLst>
              </p:cNvPr>
              <p:cNvSpPr txBox="1">
                <a:spLocks noRot="1" noChangeAspect="1" noMove="1" noResize="1" noEditPoints="1" noAdjustHandles="1" noChangeArrowheads="1" noChangeShapeType="1" noTextEdit="1"/>
              </p:cNvSpPr>
              <p:nvPr/>
            </p:nvSpPr>
            <p:spPr>
              <a:xfrm>
                <a:off x="9250362" y="6070012"/>
                <a:ext cx="2264637" cy="430887"/>
              </a:xfrm>
              <a:prstGeom prst="rect">
                <a:avLst/>
              </a:prstGeom>
              <a:blipFill>
                <a:blip r:embed="rId9"/>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3223284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719A3BBC-F811-49E9-8B3F-C59A33C42EE2}"/>
              </a:ext>
            </a:extLst>
          </p:cNvPr>
          <p:cNvSpPr/>
          <p:nvPr/>
        </p:nvSpPr>
        <p:spPr>
          <a:xfrm>
            <a:off x="395111" y="261035"/>
            <a:ext cx="9448799" cy="400110"/>
          </a:xfrm>
          <a:prstGeom prst="rect">
            <a:avLst/>
          </a:prstGeom>
        </p:spPr>
        <p:txBody>
          <a:bodyPr wrap="square">
            <a:spAutoFit/>
          </a:bodyPr>
          <a:lstStyle/>
          <a:p>
            <a:r>
              <a:rPr lang="ru-RU" sz="2000" b="1" dirty="0"/>
              <a:t>2. Сколько листов формата А5 получится из одного листа формата А0?</a:t>
            </a:r>
          </a:p>
        </p:txBody>
      </p:sp>
      <p:sp>
        <p:nvSpPr>
          <p:cNvPr id="4" name="Прямоугольник 3">
            <a:extLst>
              <a:ext uri="{FF2B5EF4-FFF2-40B4-BE49-F238E27FC236}">
                <a16:creationId xmlns:a16="http://schemas.microsoft.com/office/drawing/2014/main" id="{4F27600C-7D2B-4C91-81BF-A6EEB8DD7F37}"/>
              </a:ext>
            </a:extLst>
          </p:cNvPr>
          <p:cNvSpPr/>
          <p:nvPr/>
        </p:nvSpPr>
        <p:spPr>
          <a:xfrm>
            <a:off x="409479" y="1160183"/>
            <a:ext cx="11300178" cy="707886"/>
          </a:xfrm>
          <a:prstGeom prst="rect">
            <a:avLst/>
          </a:prstGeom>
        </p:spPr>
        <p:txBody>
          <a:bodyPr wrap="square">
            <a:spAutoFit/>
          </a:bodyPr>
          <a:lstStyle/>
          <a:p>
            <a:r>
              <a:rPr lang="ru-RU" sz="2000" b="1" dirty="0"/>
              <a:t>3. Найдите ширину листа бумаги формата А1. Ответ дайте в миллиметрах и округлите </a:t>
            </a:r>
          </a:p>
          <a:p>
            <a:r>
              <a:rPr lang="ru-RU" sz="2000" b="1" dirty="0"/>
              <a:t>до ближайшего целого числа, кратного 10</a:t>
            </a:r>
          </a:p>
        </p:txBody>
      </p:sp>
      <p:sp>
        <p:nvSpPr>
          <p:cNvPr id="5" name="Rectangle 1">
            <a:extLst>
              <a:ext uri="{FF2B5EF4-FFF2-40B4-BE49-F238E27FC236}">
                <a16:creationId xmlns:a16="http://schemas.microsoft.com/office/drawing/2014/main" id="{2FFD6350-1D7D-4DA9-8252-535AB557FC55}"/>
              </a:ext>
            </a:extLst>
          </p:cNvPr>
          <p:cNvSpPr>
            <a:spLocks noChangeArrowheads="1"/>
          </p:cNvSpPr>
          <p:nvPr/>
        </p:nvSpPr>
        <p:spPr bwMode="auto">
          <a:xfrm>
            <a:off x="446243" y="3253787"/>
            <a:ext cx="1034289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ru-RU" altLang="ru-RU" sz="2000" b="1" dirty="0"/>
              <a:t>4. Найдите площадь листа формата А2. Ответ дайте в квадратных сантиметрах</a:t>
            </a:r>
            <a:r>
              <a:rPr lang="ru-RU" altLang="ru-RU" b="1" dirty="0"/>
              <a:t>. </a:t>
            </a:r>
          </a:p>
        </p:txBody>
      </p:sp>
      <p:sp>
        <p:nvSpPr>
          <p:cNvPr id="6" name="Rectangle 2">
            <a:extLst>
              <a:ext uri="{FF2B5EF4-FFF2-40B4-BE49-F238E27FC236}">
                <a16:creationId xmlns:a16="http://schemas.microsoft.com/office/drawing/2014/main" id="{6F938599-FDD4-4236-A2BD-5F09817C10BD}"/>
              </a:ext>
            </a:extLst>
          </p:cNvPr>
          <p:cNvSpPr>
            <a:spLocks noChangeArrowheads="1"/>
          </p:cNvSpPr>
          <p:nvPr/>
        </p:nvSpPr>
        <p:spPr bwMode="auto">
          <a:xfrm>
            <a:off x="357694" y="4372498"/>
            <a:ext cx="1036195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ru-RU" altLang="ru-RU" sz="2000" b="1" dirty="0"/>
              <a:t>5. Найдите отношение длины большей стороны листа формата А6 к меньшей. </a:t>
            </a:r>
          </a:p>
          <a:p>
            <a:pPr marL="0" marR="0" lvl="0" indent="0" algn="l" defTabSz="914400" rtl="0" eaLnBrk="0" fontAlgn="base" latinLnBrk="0" hangingPunct="0">
              <a:lnSpc>
                <a:spcPct val="100000"/>
              </a:lnSpc>
              <a:spcBef>
                <a:spcPct val="0"/>
              </a:spcBef>
              <a:spcAft>
                <a:spcPct val="0"/>
              </a:spcAft>
              <a:buClrTx/>
              <a:buSzTx/>
              <a:buFontTx/>
              <a:buNone/>
              <a:tabLst/>
            </a:pPr>
            <a:r>
              <a:rPr lang="ru-RU" altLang="ru-RU" sz="2000" b="1" dirty="0"/>
              <a:t>Ответ округлите до десятых. </a:t>
            </a:r>
          </a:p>
        </p:txBody>
      </p:sp>
      <mc:AlternateContent xmlns:mc="http://schemas.openxmlformats.org/markup-compatibility/2006" xmlns:a14="http://schemas.microsoft.com/office/drawing/2010/main">
        <mc:Choice Requires="a14">
          <p:sp>
            <p:nvSpPr>
              <p:cNvPr id="7" name="Прямоугольник 6">
                <a:extLst>
                  <a:ext uri="{FF2B5EF4-FFF2-40B4-BE49-F238E27FC236}">
                    <a16:creationId xmlns:a16="http://schemas.microsoft.com/office/drawing/2014/main" id="{8F38DCFB-61E3-40AC-A964-535440A4A54C}"/>
                  </a:ext>
                </a:extLst>
              </p:cNvPr>
              <p:cNvSpPr/>
              <p:nvPr/>
            </p:nvSpPr>
            <p:spPr>
              <a:xfrm>
                <a:off x="395111" y="669035"/>
                <a:ext cx="3852978"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2000" i="1" smtClean="0">
                          <a:solidFill>
                            <a:srgbClr val="7030A0"/>
                          </a:solidFill>
                          <a:latin typeface="Cambria Math" panose="02040503050406030204" pitchFamily="18" charset="0"/>
                          <a:ea typeface="Cambria Math" panose="02040503050406030204" pitchFamily="18" charset="0"/>
                        </a:rPr>
                        <m:t>A</m:t>
                      </m:r>
                      <m:r>
                        <a:rPr lang="en-US" sz="2000" b="0" i="1" smtClean="0">
                          <a:solidFill>
                            <a:srgbClr val="7030A0"/>
                          </a:solidFill>
                          <a:latin typeface="Cambria Math" panose="02040503050406030204" pitchFamily="18" charset="0"/>
                          <a:ea typeface="Cambria Math" panose="02040503050406030204" pitchFamily="18" charset="0"/>
                        </a:rPr>
                        <m:t>0</m:t>
                      </m:r>
                      <m:r>
                        <a:rPr lang="ru-RU" sz="2000" i="1" smtClean="0">
                          <a:solidFill>
                            <a:srgbClr val="7030A0"/>
                          </a:solidFill>
                          <a:latin typeface="Cambria Math" panose="02040503050406030204" pitchFamily="18" charset="0"/>
                          <a:ea typeface="Cambria Math" panose="02040503050406030204" pitchFamily="18" charset="0"/>
                        </a:rPr>
                        <m:t>→</m:t>
                      </m:r>
                      <m:r>
                        <a:rPr lang="en-US" sz="2000" b="0" i="1" smtClean="0">
                          <a:solidFill>
                            <a:srgbClr val="7030A0"/>
                          </a:solidFill>
                          <a:latin typeface="Cambria Math" panose="02040503050406030204" pitchFamily="18" charset="0"/>
                          <a:ea typeface="Cambria Math" panose="02040503050406030204" pitchFamily="18" charset="0"/>
                        </a:rPr>
                        <m:t>𝐴</m:t>
                      </m:r>
                      <m:r>
                        <a:rPr lang="en-US" sz="2000" b="0" i="1" smtClean="0">
                          <a:solidFill>
                            <a:srgbClr val="7030A0"/>
                          </a:solidFill>
                          <a:latin typeface="Cambria Math" panose="02040503050406030204" pitchFamily="18" charset="0"/>
                          <a:ea typeface="Cambria Math" panose="02040503050406030204" pitchFamily="18" charset="0"/>
                        </a:rPr>
                        <m:t>1→</m:t>
                      </m:r>
                      <m:r>
                        <a:rPr lang="en-US" sz="2000" b="0" i="1" smtClean="0">
                          <a:solidFill>
                            <a:srgbClr val="7030A0"/>
                          </a:solidFill>
                          <a:latin typeface="Cambria Math" panose="02040503050406030204" pitchFamily="18" charset="0"/>
                          <a:ea typeface="Cambria Math" panose="02040503050406030204" pitchFamily="18" charset="0"/>
                        </a:rPr>
                        <m:t>𝐴</m:t>
                      </m:r>
                      <m:r>
                        <a:rPr lang="en-US" sz="2000" b="0" i="1" smtClean="0">
                          <a:solidFill>
                            <a:srgbClr val="7030A0"/>
                          </a:solidFill>
                          <a:latin typeface="Cambria Math" panose="02040503050406030204" pitchFamily="18" charset="0"/>
                          <a:ea typeface="Cambria Math" panose="02040503050406030204" pitchFamily="18" charset="0"/>
                        </a:rPr>
                        <m:t>2→</m:t>
                      </m:r>
                      <m:r>
                        <a:rPr lang="en-US" sz="2000" b="0" i="1" smtClean="0">
                          <a:solidFill>
                            <a:srgbClr val="7030A0"/>
                          </a:solidFill>
                          <a:latin typeface="Cambria Math" panose="02040503050406030204" pitchFamily="18" charset="0"/>
                          <a:ea typeface="Cambria Math" panose="02040503050406030204" pitchFamily="18" charset="0"/>
                        </a:rPr>
                        <m:t>𝐴</m:t>
                      </m:r>
                      <m:r>
                        <a:rPr lang="en-US" sz="2000" b="0" i="1" smtClean="0">
                          <a:solidFill>
                            <a:srgbClr val="7030A0"/>
                          </a:solidFill>
                          <a:latin typeface="Cambria Math" panose="02040503050406030204" pitchFamily="18" charset="0"/>
                          <a:ea typeface="Cambria Math" panose="02040503050406030204" pitchFamily="18" charset="0"/>
                        </a:rPr>
                        <m:t>3→</m:t>
                      </m:r>
                      <m:r>
                        <a:rPr lang="en-US" sz="2000" b="0" i="1" smtClean="0">
                          <a:solidFill>
                            <a:srgbClr val="7030A0"/>
                          </a:solidFill>
                          <a:latin typeface="Cambria Math" panose="02040503050406030204" pitchFamily="18" charset="0"/>
                          <a:ea typeface="Cambria Math" panose="02040503050406030204" pitchFamily="18" charset="0"/>
                        </a:rPr>
                        <m:t>𝐴</m:t>
                      </m:r>
                      <m:r>
                        <a:rPr lang="en-US" sz="2000" b="0" i="1" smtClean="0">
                          <a:solidFill>
                            <a:srgbClr val="7030A0"/>
                          </a:solidFill>
                          <a:latin typeface="Cambria Math" panose="02040503050406030204" pitchFamily="18" charset="0"/>
                          <a:ea typeface="Cambria Math" panose="02040503050406030204" pitchFamily="18" charset="0"/>
                        </a:rPr>
                        <m:t>4→</m:t>
                      </m:r>
                      <m:r>
                        <a:rPr lang="en-US" sz="2000" b="0" i="1" smtClean="0">
                          <a:solidFill>
                            <a:srgbClr val="7030A0"/>
                          </a:solidFill>
                          <a:latin typeface="Cambria Math" panose="02040503050406030204" pitchFamily="18" charset="0"/>
                          <a:ea typeface="Cambria Math" panose="02040503050406030204" pitchFamily="18" charset="0"/>
                        </a:rPr>
                        <m:t>𝐴</m:t>
                      </m:r>
                      <m:r>
                        <a:rPr lang="en-US" sz="2000" b="0" i="1" smtClean="0">
                          <a:solidFill>
                            <a:srgbClr val="7030A0"/>
                          </a:solidFill>
                          <a:latin typeface="Cambria Math" panose="02040503050406030204" pitchFamily="18" charset="0"/>
                          <a:ea typeface="Cambria Math" panose="02040503050406030204" pitchFamily="18" charset="0"/>
                        </a:rPr>
                        <m:t>5</m:t>
                      </m:r>
                    </m:oMath>
                  </m:oMathPara>
                </a14:m>
                <a:endParaRPr lang="ru-RU" sz="2000" i="1" dirty="0">
                  <a:solidFill>
                    <a:srgbClr val="7030A0"/>
                  </a:solidFill>
                  <a:latin typeface="Cambria Math" panose="02040503050406030204" pitchFamily="18" charset="0"/>
                  <a:ea typeface="Cambria Math" panose="02040503050406030204" pitchFamily="18" charset="0"/>
                </a:endParaRPr>
              </a:p>
            </p:txBody>
          </p:sp>
        </mc:Choice>
        <mc:Fallback xmlns="">
          <p:sp>
            <p:nvSpPr>
              <p:cNvPr id="7" name="Прямоугольник 6">
                <a:extLst>
                  <a:ext uri="{FF2B5EF4-FFF2-40B4-BE49-F238E27FC236}">
                    <a16:creationId xmlns:a16="http://schemas.microsoft.com/office/drawing/2014/main" id="{8F38DCFB-61E3-40AC-A964-535440A4A54C}"/>
                  </a:ext>
                </a:extLst>
              </p:cNvPr>
              <p:cNvSpPr>
                <a:spLocks noRot="1" noChangeAspect="1" noMove="1" noResize="1" noEditPoints="1" noAdjustHandles="1" noChangeArrowheads="1" noChangeShapeType="1" noTextEdit="1"/>
              </p:cNvSpPr>
              <p:nvPr/>
            </p:nvSpPr>
            <p:spPr>
              <a:xfrm>
                <a:off x="395111" y="669035"/>
                <a:ext cx="3852978" cy="400110"/>
              </a:xfrm>
              <a:prstGeom prst="rect">
                <a:avLst/>
              </a:prstGeom>
              <a:blipFill>
                <a:blip r:embed="rId2"/>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6DA3810-CED7-4D5F-8C4C-D1F15BEB450D}"/>
                  </a:ext>
                </a:extLst>
              </p:cNvPr>
              <p:cNvSpPr txBox="1"/>
              <p:nvPr/>
            </p:nvSpPr>
            <p:spPr>
              <a:xfrm>
                <a:off x="5447221" y="703447"/>
                <a:ext cx="884088" cy="3193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1" i="1" smtClean="0">
                          <a:solidFill>
                            <a:schemeClr val="tx1"/>
                          </a:solidFill>
                          <a:latin typeface="Cambria Math" panose="02040503050406030204" pitchFamily="18" charset="0"/>
                        </a:rPr>
                        <m:t>𝑵</m:t>
                      </m:r>
                      <m:r>
                        <a:rPr lang="ru-RU" sz="2000" b="1" i="1" smtClean="0">
                          <a:solidFill>
                            <a:schemeClr val="tx1"/>
                          </a:solidFill>
                          <a:latin typeface="Cambria Math" panose="02040503050406030204" pitchFamily="18" charset="0"/>
                        </a:rPr>
                        <m:t>=</m:t>
                      </m:r>
                      <m:sSup>
                        <m:sSupPr>
                          <m:ctrlPr>
                            <a:rPr lang="ru-RU" sz="2000" b="1" i="1" smtClean="0">
                              <a:solidFill>
                                <a:schemeClr val="tx1"/>
                              </a:solidFill>
                              <a:latin typeface="Cambria Math" panose="02040503050406030204" pitchFamily="18" charset="0"/>
                            </a:rPr>
                          </m:ctrlPr>
                        </m:sSupPr>
                        <m:e>
                          <m:r>
                            <a:rPr lang="ru-RU" sz="2000" b="1" i="1" smtClean="0">
                              <a:solidFill>
                                <a:schemeClr val="tx1"/>
                              </a:solidFill>
                              <a:latin typeface="Cambria Math" panose="02040503050406030204" pitchFamily="18" charset="0"/>
                            </a:rPr>
                            <m:t>𝟐</m:t>
                          </m:r>
                        </m:e>
                        <m:sup>
                          <m:r>
                            <a:rPr lang="en-US" sz="2000" b="1" i="1" smtClean="0">
                              <a:solidFill>
                                <a:schemeClr val="tx1"/>
                              </a:solidFill>
                              <a:latin typeface="Cambria Math" panose="02040503050406030204" pitchFamily="18" charset="0"/>
                            </a:rPr>
                            <m:t>𝟓</m:t>
                          </m:r>
                        </m:sup>
                      </m:sSup>
                    </m:oMath>
                  </m:oMathPara>
                </a14:m>
                <a:endParaRPr lang="ru-RU" sz="2400" b="1" dirty="0">
                  <a:solidFill>
                    <a:srgbClr val="FE90F6"/>
                  </a:solidFill>
                </a:endParaRPr>
              </a:p>
            </p:txBody>
          </p:sp>
        </mc:Choice>
        <mc:Fallback xmlns="">
          <p:sp>
            <p:nvSpPr>
              <p:cNvPr id="8" name="TextBox 7">
                <a:extLst>
                  <a:ext uri="{FF2B5EF4-FFF2-40B4-BE49-F238E27FC236}">
                    <a16:creationId xmlns:a16="http://schemas.microsoft.com/office/drawing/2014/main" id="{96DA3810-CED7-4D5F-8C4C-D1F15BEB450D}"/>
                  </a:ext>
                </a:extLst>
              </p:cNvPr>
              <p:cNvSpPr txBox="1">
                <a:spLocks noRot="1" noChangeAspect="1" noMove="1" noResize="1" noEditPoints="1" noAdjustHandles="1" noChangeArrowheads="1" noChangeShapeType="1" noTextEdit="1"/>
              </p:cNvSpPr>
              <p:nvPr/>
            </p:nvSpPr>
            <p:spPr>
              <a:xfrm>
                <a:off x="5447221" y="703447"/>
                <a:ext cx="884088" cy="319318"/>
              </a:xfrm>
              <a:prstGeom prst="rect">
                <a:avLst/>
              </a:prstGeom>
              <a:blipFill>
                <a:blip r:embed="rId3"/>
                <a:stretch>
                  <a:fillRect l="-5517" t="-1887" r="-2069" b="-7547"/>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A1A5F41-4CCA-4590-ABC4-28CA655E189A}"/>
                  </a:ext>
                </a:extLst>
              </p:cNvPr>
              <p:cNvSpPr txBox="1"/>
              <p:nvPr/>
            </p:nvSpPr>
            <p:spPr>
              <a:xfrm>
                <a:off x="9093826" y="645135"/>
                <a:ext cx="2264637"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ru-RU" sz="2400" b="0" i="0" smtClean="0">
                          <a:solidFill>
                            <a:schemeClr val="tx1"/>
                          </a:solidFill>
                          <a:latin typeface="Cambria Math" panose="02040503050406030204" pitchFamily="18" charset="0"/>
                        </a:rPr>
                        <m:t>Ответ:</m:t>
                      </m:r>
                      <m:r>
                        <a:rPr lang="en-US" sz="2400" b="1" i="0" smtClean="0">
                          <a:solidFill>
                            <a:srgbClr val="FF0000"/>
                          </a:solidFill>
                          <a:latin typeface="Cambria Math" panose="02040503050406030204" pitchFamily="18" charset="0"/>
                        </a:rPr>
                        <m:t>𝟑𝟐</m:t>
                      </m:r>
                    </m:oMath>
                  </m:oMathPara>
                </a14:m>
                <a:endParaRPr lang="ru-RU" sz="2400" b="1" dirty="0">
                  <a:solidFill>
                    <a:schemeClr val="tx1"/>
                  </a:solidFill>
                </a:endParaRPr>
              </a:p>
            </p:txBody>
          </p:sp>
        </mc:Choice>
        <mc:Fallback xmlns="">
          <p:sp>
            <p:nvSpPr>
              <p:cNvPr id="9" name="TextBox 8">
                <a:extLst>
                  <a:ext uri="{FF2B5EF4-FFF2-40B4-BE49-F238E27FC236}">
                    <a16:creationId xmlns:a16="http://schemas.microsoft.com/office/drawing/2014/main" id="{1A1A5F41-4CCA-4590-ABC4-28CA655E189A}"/>
                  </a:ext>
                </a:extLst>
              </p:cNvPr>
              <p:cNvSpPr txBox="1">
                <a:spLocks noRot="1" noChangeAspect="1" noMove="1" noResize="1" noEditPoints="1" noAdjustHandles="1" noChangeArrowheads="1" noChangeShapeType="1" noTextEdit="1"/>
              </p:cNvSpPr>
              <p:nvPr/>
            </p:nvSpPr>
            <p:spPr>
              <a:xfrm>
                <a:off x="9093826" y="645135"/>
                <a:ext cx="2264637" cy="369332"/>
              </a:xfrm>
              <a:prstGeom prst="rect">
                <a:avLst/>
              </a:prstGeom>
              <a:blipFill>
                <a:blip r:embed="rId4"/>
                <a:stretch>
                  <a:fillRect b="-10000"/>
                </a:stretch>
              </a:blipFill>
            </p:spPr>
            <p:txBody>
              <a:bodyPr/>
              <a:lstStyle/>
              <a:p>
                <a:r>
                  <a:rPr lang="ru-RU">
                    <a:noFill/>
                  </a:rPr>
                  <a:t> </a:t>
                </a:r>
              </a:p>
            </p:txBody>
          </p:sp>
        </mc:Fallback>
      </mc:AlternateContent>
      <p:pic>
        <p:nvPicPr>
          <p:cNvPr id="10" name="Рисунок 9">
            <a:extLst>
              <a:ext uri="{FF2B5EF4-FFF2-40B4-BE49-F238E27FC236}">
                <a16:creationId xmlns:a16="http://schemas.microsoft.com/office/drawing/2014/main" id="{1678E7CF-1608-4697-8A28-18ACB2D1BFD0}"/>
              </a:ext>
            </a:extLst>
          </p:cNvPr>
          <p:cNvPicPr>
            <a:picLocks noChangeAspect="1"/>
          </p:cNvPicPr>
          <p:nvPr/>
        </p:nvPicPr>
        <p:blipFill>
          <a:blip r:embed="rId5"/>
          <a:stretch>
            <a:fillRect/>
          </a:stretch>
        </p:blipFill>
        <p:spPr>
          <a:xfrm>
            <a:off x="2344507" y="1939173"/>
            <a:ext cx="783573" cy="771700"/>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78DB4FC-5C34-48ED-89CA-CD79B1DC84CD}"/>
                  </a:ext>
                </a:extLst>
              </p:cNvPr>
              <p:cNvSpPr txBox="1"/>
              <p:nvPr/>
            </p:nvSpPr>
            <p:spPr>
              <a:xfrm>
                <a:off x="630977" y="2200839"/>
                <a:ext cx="1641475"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sz="2000" b="0" i="1" smtClean="0">
                          <a:latin typeface="Cambria Math" panose="02040503050406030204" pitchFamily="18" charset="0"/>
                        </a:rPr>
                        <m:t>Из задания 1:</m:t>
                      </m:r>
                    </m:oMath>
                  </m:oMathPara>
                </a14:m>
                <a:endParaRPr lang="ru-RU" dirty="0"/>
              </a:p>
            </p:txBody>
          </p:sp>
        </mc:Choice>
        <mc:Fallback xmlns="">
          <p:sp>
            <p:nvSpPr>
              <p:cNvPr id="11" name="TextBox 10">
                <a:extLst>
                  <a:ext uri="{FF2B5EF4-FFF2-40B4-BE49-F238E27FC236}">
                    <a16:creationId xmlns:a16="http://schemas.microsoft.com/office/drawing/2014/main" id="{778DB4FC-5C34-48ED-89CA-CD79B1DC84CD}"/>
                  </a:ext>
                </a:extLst>
              </p:cNvPr>
              <p:cNvSpPr txBox="1">
                <a:spLocks noRot="1" noChangeAspect="1" noMove="1" noResize="1" noEditPoints="1" noAdjustHandles="1" noChangeArrowheads="1" noChangeShapeType="1" noTextEdit="1"/>
              </p:cNvSpPr>
              <p:nvPr/>
            </p:nvSpPr>
            <p:spPr>
              <a:xfrm>
                <a:off x="630977" y="2200839"/>
                <a:ext cx="1641475" cy="307777"/>
              </a:xfrm>
              <a:prstGeom prst="rect">
                <a:avLst/>
              </a:prstGeom>
              <a:blipFill>
                <a:blip r:embed="rId6"/>
                <a:stretch>
                  <a:fillRect l="-2602" r="-1115" b="-19608"/>
                </a:stretch>
              </a:blipFill>
            </p:spPr>
            <p:txBody>
              <a:bodyPr/>
              <a:lstStyle/>
              <a:p>
                <a:r>
                  <a:rPr lang="ru-RU">
                    <a:noFill/>
                  </a:rPr>
                  <a:t> </a:t>
                </a:r>
              </a:p>
            </p:txBody>
          </p:sp>
        </mc:Fallback>
      </mc:AlternateContent>
      <p:pic>
        <p:nvPicPr>
          <p:cNvPr id="12" name="Рисунок 11">
            <a:extLst>
              <a:ext uri="{FF2B5EF4-FFF2-40B4-BE49-F238E27FC236}">
                <a16:creationId xmlns:a16="http://schemas.microsoft.com/office/drawing/2014/main" id="{0093A6C5-9EA3-4786-A390-CE48F1A9F09C}"/>
              </a:ext>
            </a:extLst>
          </p:cNvPr>
          <p:cNvPicPr>
            <a:picLocks noChangeAspect="1"/>
          </p:cNvPicPr>
          <p:nvPr/>
        </p:nvPicPr>
        <p:blipFill rotWithShape="1">
          <a:blip r:embed="rId7"/>
          <a:srcRect l="-1" t="-31103" r="-1709"/>
          <a:stretch/>
        </p:blipFill>
        <p:spPr>
          <a:xfrm>
            <a:off x="3257176" y="2067775"/>
            <a:ext cx="4056861" cy="440842"/>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089752F-ADBD-487F-B924-00353A3F68EA}"/>
                  </a:ext>
                </a:extLst>
              </p:cNvPr>
              <p:cNvSpPr txBox="1"/>
              <p:nvPr/>
            </p:nvSpPr>
            <p:spPr>
              <a:xfrm>
                <a:off x="630977" y="2700675"/>
                <a:ext cx="469359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sz="2000" b="0" i="1" smtClean="0">
                          <a:latin typeface="Cambria Math" panose="02040503050406030204" pitchFamily="18" charset="0"/>
                        </a:rPr>
                        <m:t>Ширина листа А1 равна длине листа А2</m:t>
                      </m:r>
                    </m:oMath>
                  </m:oMathPara>
                </a14:m>
                <a:endParaRPr lang="ru-RU" dirty="0"/>
              </a:p>
            </p:txBody>
          </p:sp>
        </mc:Choice>
        <mc:Fallback xmlns="">
          <p:sp>
            <p:nvSpPr>
              <p:cNvPr id="13" name="TextBox 12">
                <a:extLst>
                  <a:ext uri="{FF2B5EF4-FFF2-40B4-BE49-F238E27FC236}">
                    <a16:creationId xmlns:a16="http://schemas.microsoft.com/office/drawing/2014/main" id="{C089752F-ADBD-487F-B924-00353A3F68EA}"/>
                  </a:ext>
                </a:extLst>
              </p:cNvPr>
              <p:cNvSpPr txBox="1">
                <a:spLocks noRot="1" noChangeAspect="1" noMove="1" noResize="1" noEditPoints="1" noAdjustHandles="1" noChangeArrowheads="1" noChangeShapeType="1" noTextEdit="1"/>
              </p:cNvSpPr>
              <p:nvPr/>
            </p:nvSpPr>
            <p:spPr>
              <a:xfrm>
                <a:off x="630977" y="2700675"/>
                <a:ext cx="4693593" cy="307777"/>
              </a:xfrm>
              <a:prstGeom prst="rect">
                <a:avLst/>
              </a:prstGeom>
              <a:blipFill>
                <a:blip r:embed="rId8"/>
                <a:stretch>
                  <a:fillRect l="-1170" r="-780" b="-33333"/>
                </a:stretch>
              </a:blipFill>
            </p:spPr>
            <p:txBody>
              <a:bodyPr/>
              <a:lstStyle/>
              <a:p>
                <a:r>
                  <a:rPr lang="ru-RU">
                    <a:noFill/>
                  </a:rPr>
                  <a:t> </a:t>
                </a:r>
              </a:p>
            </p:txBody>
          </p:sp>
        </mc:Fallback>
      </mc:AlternateContent>
      <p:sp>
        <p:nvSpPr>
          <p:cNvPr id="14" name="Прямоугольник 13">
            <a:extLst>
              <a:ext uri="{FF2B5EF4-FFF2-40B4-BE49-F238E27FC236}">
                <a16:creationId xmlns:a16="http://schemas.microsoft.com/office/drawing/2014/main" id="{92B56494-C69B-456C-8629-67359836D212}"/>
              </a:ext>
            </a:extLst>
          </p:cNvPr>
          <p:cNvSpPr/>
          <p:nvPr/>
        </p:nvSpPr>
        <p:spPr>
          <a:xfrm>
            <a:off x="7579273" y="1944635"/>
            <a:ext cx="895927" cy="11093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A2</a:t>
            </a:r>
            <a:endParaRPr lang="ru-RU" baseline="-25000" dirty="0"/>
          </a:p>
        </p:txBody>
      </p:sp>
      <p:sp>
        <p:nvSpPr>
          <p:cNvPr id="15" name="Прямоугольник 14">
            <a:extLst>
              <a:ext uri="{FF2B5EF4-FFF2-40B4-BE49-F238E27FC236}">
                <a16:creationId xmlns:a16="http://schemas.microsoft.com/office/drawing/2014/main" id="{78A1BA44-2BD3-4B6A-AB42-1D2121BBE420}"/>
              </a:ext>
            </a:extLst>
          </p:cNvPr>
          <p:cNvSpPr/>
          <p:nvPr/>
        </p:nvSpPr>
        <p:spPr>
          <a:xfrm>
            <a:off x="8475200" y="1944635"/>
            <a:ext cx="895927" cy="11093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A2</a:t>
            </a:r>
            <a:endParaRPr lang="ru-RU" baseline="-25000" dirty="0"/>
          </a:p>
        </p:txBody>
      </p:sp>
      <p:cxnSp>
        <p:nvCxnSpPr>
          <p:cNvPr id="16" name="Прямая со стрелкой 15">
            <a:extLst>
              <a:ext uri="{FF2B5EF4-FFF2-40B4-BE49-F238E27FC236}">
                <a16:creationId xmlns:a16="http://schemas.microsoft.com/office/drawing/2014/main" id="{B9EF9284-8A58-46B1-B00B-3B040AA57BCA}"/>
              </a:ext>
            </a:extLst>
          </p:cNvPr>
          <p:cNvCxnSpPr/>
          <p:nvPr/>
        </p:nvCxnSpPr>
        <p:spPr>
          <a:xfrm>
            <a:off x="7723652" y="1947338"/>
            <a:ext cx="0" cy="1177636"/>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A5F9C9B8-22B7-4B68-821D-55652C67BB7C}"/>
                  </a:ext>
                </a:extLst>
              </p:cNvPr>
              <p:cNvSpPr txBox="1"/>
              <p:nvPr/>
            </p:nvSpPr>
            <p:spPr>
              <a:xfrm>
                <a:off x="7314037" y="2422270"/>
                <a:ext cx="432811"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sz="1600" b="1" i="1" smtClean="0">
                          <a:latin typeface="Cambria Math" panose="02040503050406030204" pitchFamily="18" charset="0"/>
                        </a:rPr>
                        <m:t>𝟓𝟗𝟒</m:t>
                      </m:r>
                    </m:oMath>
                  </m:oMathPara>
                </a14:m>
                <a:endParaRPr lang="ru-RU" sz="2000" b="1" dirty="0"/>
              </a:p>
            </p:txBody>
          </p:sp>
        </mc:Choice>
        <mc:Fallback xmlns="">
          <p:sp>
            <p:nvSpPr>
              <p:cNvPr id="17" name="TextBox 16">
                <a:extLst>
                  <a:ext uri="{FF2B5EF4-FFF2-40B4-BE49-F238E27FC236}">
                    <a16:creationId xmlns:a16="http://schemas.microsoft.com/office/drawing/2014/main" id="{A5F9C9B8-22B7-4B68-821D-55652C67BB7C}"/>
                  </a:ext>
                </a:extLst>
              </p:cNvPr>
              <p:cNvSpPr txBox="1">
                <a:spLocks noRot="1" noChangeAspect="1" noMove="1" noResize="1" noEditPoints="1" noAdjustHandles="1" noChangeArrowheads="1" noChangeShapeType="1" noTextEdit="1"/>
              </p:cNvSpPr>
              <p:nvPr/>
            </p:nvSpPr>
            <p:spPr>
              <a:xfrm>
                <a:off x="7314037" y="2422270"/>
                <a:ext cx="432811" cy="246221"/>
              </a:xfrm>
              <a:prstGeom prst="rect">
                <a:avLst/>
              </a:prstGeom>
              <a:blipFill>
                <a:blip r:embed="rId9"/>
                <a:stretch>
                  <a:fillRect l="-9859" r="-8451" b="-7317"/>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1029F39D-F844-40E8-A4DF-FEE2D865D492}"/>
                  </a:ext>
                </a:extLst>
              </p:cNvPr>
              <p:cNvSpPr txBox="1"/>
              <p:nvPr/>
            </p:nvSpPr>
            <p:spPr>
              <a:xfrm>
                <a:off x="9414427" y="2283770"/>
                <a:ext cx="587124"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ru-RU"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𝑨</m:t>
                      </m:r>
                      <m:r>
                        <a:rPr lang="en-US" b="1" i="1" smtClean="0">
                          <a:latin typeface="Cambria Math" panose="02040503050406030204" pitchFamily="18" charset="0"/>
                          <a:ea typeface="Cambria Math" panose="02040503050406030204" pitchFamily="18" charset="0"/>
                        </a:rPr>
                        <m:t>𝟏</m:t>
                      </m:r>
                    </m:oMath>
                  </m:oMathPara>
                </a14:m>
                <a:endParaRPr lang="ru-RU" b="1" dirty="0"/>
              </a:p>
            </p:txBody>
          </p:sp>
        </mc:Choice>
        <mc:Fallback xmlns="">
          <p:sp>
            <p:nvSpPr>
              <p:cNvPr id="18" name="TextBox 17">
                <a:extLst>
                  <a:ext uri="{FF2B5EF4-FFF2-40B4-BE49-F238E27FC236}">
                    <a16:creationId xmlns:a16="http://schemas.microsoft.com/office/drawing/2014/main" id="{1029F39D-F844-40E8-A4DF-FEE2D865D492}"/>
                  </a:ext>
                </a:extLst>
              </p:cNvPr>
              <p:cNvSpPr txBox="1">
                <a:spLocks noRot="1" noChangeAspect="1" noMove="1" noResize="1" noEditPoints="1" noAdjustHandles="1" noChangeArrowheads="1" noChangeShapeType="1" noTextEdit="1"/>
              </p:cNvSpPr>
              <p:nvPr/>
            </p:nvSpPr>
            <p:spPr>
              <a:xfrm>
                <a:off x="9414427" y="2283770"/>
                <a:ext cx="587124" cy="276999"/>
              </a:xfrm>
              <a:prstGeom prst="rect">
                <a:avLst/>
              </a:prstGeom>
              <a:blipFill>
                <a:blip r:embed="rId10"/>
                <a:stretch>
                  <a:fillRect l="-5155" r="-10309" b="-8889"/>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344F0C6F-9C85-4ECC-8997-9D220C83F8D9}"/>
                  </a:ext>
                </a:extLst>
              </p:cNvPr>
              <p:cNvSpPr txBox="1"/>
              <p:nvPr/>
            </p:nvSpPr>
            <p:spPr>
              <a:xfrm>
                <a:off x="9440676" y="2702889"/>
                <a:ext cx="2264637"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ru-RU" sz="2400" b="0" i="0" smtClean="0">
                          <a:solidFill>
                            <a:schemeClr val="tx1"/>
                          </a:solidFill>
                          <a:latin typeface="Cambria Math" panose="02040503050406030204" pitchFamily="18" charset="0"/>
                        </a:rPr>
                        <m:t>Ответ:</m:t>
                      </m:r>
                      <m:r>
                        <a:rPr lang="ru-RU" sz="2400" b="1" i="0" smtClean="0">
                          <a:solidFill>
                            <a:srgbClr val="FF0000"/>
                          </a:solidFill>
                          <a:latin typeface="Cambria Math" panose="02040503050406030204" pitchFamily="18" charset="0"/>
                        </a:rPr>
                        <m:t>𝟓𝟗𝟎</m:t>
                      </m:r>
                    </m:oMath>
                  </m:oMathPara>
                </a14:m>
                <a:endParaRPr lang="ru-RU" sz="2400" b="1" dirty="0">
                  <a:solidFill>
                    <a:schemeClr val="tx1"/>
                  </a:solidFill>
                </a:endParaRPr>
              </a:p>
            </p:txBody>
          </p:sp>
        </mc:Choice>
        <mc:Fallback xmlns="">
          <p:sp>
            <p:nvSpPr>
              <p:cNvPr id="19" name="TextBox 18">
                <a:extLst>
                  <a:ext uri="{FF2B5EF4-FFF2-40B4-BE49-F238E27FC236}">
                    <a16:creationId xmlns:a16="http://schemas.microsoft.com/office/drawing/2014/main" id="{344F0C6F-9C85-4ECC-8997-9D220C83F8D9}"/>
                  </a:ext>
                </a:extLst>
              </p:cNvPr>
              <p:cNvSpPr txBox="1">
                <a:spLocks noRot="1" noChangeAspect="1" noMove="1" noResize="1" noEditPoints="1" noAdjustHandles="1" noChangeArrowheads="1" noChangeShapeType="1" noTextEdit="1"/>
              </p:cNvSpPr>
              <p:nvPr/>
            </p:nvSpPr>
            <p:spPr>
              <a:xfrm>
                <a:off x="9440676" y="2702889"/>
                <a:ext cx="2264637" cy="369332"/>
              </a:xfrm>
              <a:prstGeom prst="rect">
                <a:avLst/>
              </a:prstGeom>
              <a:blipFill>
                <a:blip r:embed="rId11"/>
                <a:stretch>
                  <a:fillRect b="-11475"/>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6F32AD80-B832-488E-BD4C-D6E7D94DFF48}"/>
                  </a:ext>
                </a:extLst>
              </p:cNvPr>
              <p:cNvSpPr txBox="1"/>
              <p:nvPr/>
            </p:nvSpPr>
            <p:spPr>
              <a:xfrm>
                <a:off x="5653956" y="2708323"/>
                <a:ext cx="126457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sz="2000" b="0" i="1" smtClean="0">
                          <a:latin typeface="Cambria Math" panose="02040503050406030204" pitchFamily="18" charset="0"/>
                        </a:rPr>
                        <m:t>594</m:t>
                      </m:r>
                      <m:r>
                        <a:rPr lang="ru-RU" sz="2000" b="0" i="1" smtClean="0">
                          <a:latin typeface="Cambria Math" panose="02040503050406030204" pitchFamily="18" charset="0"/>
                          <a:ea typeface="Cambria Math" panose="02040503050406030204" pitchFamily="18" charset="0"/>
                        </a:rPr>
                        <m:t>≈590</m:t>
                      </m:r>
                    </m:oMath>
                  </m:oMathPara>
                </a14:m>
                <a:endParaRPr lang="ru-RU" dirty="0"/>
              </a:p>
            </p:txBody>
          </p:sp>
        </mc:Choice>
        <mc:Fallback xmlns="">
          <p:sp>
            <p:nvSpPr>
              <p:cNvPr id="20" name="TextBox 19">
                <a:extLst>
                  <a:ext uri="{FF2B5EF4-FFF2-40B4-BE49-F238E27FC236}">
                    <a16:creationId xmlns:a16="http://schemas.microsoft.com/office/drawing/2014/main" id="{6F32AD80-B832-488E-BD4C-D6E7D94DFF48}"/>
                  </a:ext>
                </a:extLst>
              </p:cNvPr>
              <p:cNvSpPr txBox="1">
                <a:spLocks noRot="1" noChangeAspect="1" noMove="1" noResize="1" noEditPoints="1" noAdjustHandles="1" noChangeArrowheads="1" noChangeShapeType="1" noTextEdit="1"/>
              </p:cNvSpPr>
              <p:nvPr/>
            </p:nvSpPr>
            <p:spPr>
              <a:xfrm>
                <a:off x="5653956" y="2708323"/>
                <a:ext cx="1264577" cy="307777"/>
              </a:xfrm>
              <a:prstGeom prst="rect">
                <a:avLst/>
              </a:prstGeom>
              <a:blipFill>
                <a:blip r:embed="rId12"/>
                <a:stretch>
                  <a:fillRect l="-3846" r="-3365" b="-7843"/>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481CCBDA-0504-4691-8FA7-6E6E0849B448}"/>
                  </a:ext>
                </a:extLst>
              </p:cNvPr>
              <p:cNvSpPr txBox="1"/>
              <p:nvPr/>
            </p:nvSpPr>
            <p:spPr>
              <a:xfrm>
                <a:off x="630977" y="3715166"/>
                <a:ext cx="3061607" cy="276999"/>
              </a:xfrm>
              <a:prstGeom prst="rect">
                <a:avLst/>
              </a:prstGeom>
              <a:noFill/>
            </p:spPr>
            <p:txBody>
              <a:bodyPr wrap="none" lIns="0" tIns="0" rIns="0" bIns="0" rtlCol="0">
                <a:spAutoFit/>
              </a:bodyPr>
              <a:lstStyle/>
              <a:p>
                <a:r>
                  <a:rPr lang="ru-RU" sz="1600" dirty="0"/>
                  <a:t> площадь </a:t>
                </a:r>
                <a:r>
                  <a:rPr lang="ru-RU" dirty="0"/>
                  <a:t>А0 -</a:t>
                </a:r>
                <a14:m>
                  <m:oMath xmlns:m="http://schemas.openxmlformats.org/officeDocument/2006/math">
                    <m:r>
                      <a:rPr lang="ru-RU" b="0" i="1" smtClean="0">
                        <a:latin typeface="Cambria Math" panose="02040503050406030204" pitchFamily="18" charset="0"/>
                      </a:rPr>
                      <m:t>1</m:t>
                    </m:r>
                    <m:sSup>
                      <m:sSupPr>
                        <m:ctrlPr>
                          <a:rPr lang="ru-RU" b="0" i="1" smtClean="0">
                            <a:latin typeface="Cambria Math" panose="02040503050406030204" pitchFamily="18" charset="0"/>
                          </a:rPr>
                        </m:ctrlPr>
                      </m:sSupPr>
                      <m:e>
                        <m:r>
                          <a:rPr lang="ru-RU" b="0" i="1" smtClean="0">
                            <a:latin typeface="Cambria Math" panose="02040503050406030204" pitchFamily="18" charset="0"/>
                          </a:rPr>
                          <m:t>м</m:t>
                        </m:r>
                      </m:e>
                      <m:sup>
                        <m:r>
                          <a:rPr lang="ru-RU" b="0" i="1" smtClean="0">
                            <a:latin typeface="Cambria Math" panose="02040503050406030204" pitchFamily="18" charset="0"/>
                          </a:rPr>
                          <m:t>2</m:t>
                        </m:r>
                      </m:sup>
                    </m:sSup>
                    <m:r>
                      <a:rPr lang="ru-RU" b="0" i="1" smtClean="0">
                        <a:latin typeface="Cambria Math" panose="02040503050406030204" pitchFamily="18" charset="0"/>
                      </a:rPr>
                      <m:t>=10000</m:t>
                    </m:r>
                    <m:sSup>
                      <m:sSupPr>
                        <m:ctrlPr>
                          <a:rPr lang="ru-RU" b="0" i="1" smtClean="0">
                            <a:latin typeface="Cambria Math" panose="02040503050406030204" pitchFamily="18" charset="0"/>
                          </a:rPr>
                        </m:ctrlPr>
                      </m:sSupPr>
                      <m:e>
                        <m:r>
                          <a:rPr lang="ru-RU" b="0" i="1" smtClean="0">
                            <a:latin typeface="Cambria Math" panose="02040503050406030204" pitchFamily="18" charset="0"/>
                          </a:rPr>
                          <m:t>см</m:t>
                        </m:r>
                      </m:e>
                      <m:sup>
                        <m:r>
                          <a:rPr lang="ru-RU" b="0" i="1" smtClean="0">
                            <a:latin typeface="Cambria Math" panose="02040503050406030204" pitchFamily="18" charset="0"/>
                          </a:rPr>
                          <m:t>2</m:t>
                        </m:r>
                      </m:sup>
                    </m:sSup>
                  </m:oMath>
                </a14:m>
                <a:endParaRPr lang="ru-RU" dirty="0"/>
              </a:p>
            </p:txBody>
          </p:sp>
        </mc:Choice>
        <mc:Fallback xmlns="">
          <p:sp>
            <p:nvSpPr>
              <p:cNvPr id="21" name="TextBox 20">
                <a:extLst>
                  <a:ext uri="{FF2B5EF4-FFF2-40B4-BE49-F238E27FC236}">
                    <a16:creationId xmlns:a16="http://schemas.microsoft.com/office/drawing/2014/main" id="{481CCBDA-0504-4691-8FA7-6E6E0849B448}"/>
                  </a:ext>
                </a:extLst>
              </p:cNvPr>
              <p:cNvSpPr txBox="1">
                <a:spLocks noRot="1" noChangeAspect="1" noMove="1" noResize="1" noEditPoints="1" noAdjustHandles="1" noChangeArrowheads="1" noChangeShapeType="1" noTextEdit="1"/>
              </p:cNvSpPr>
              <p:nvPr/>
            </p:nvSpPr>
            <p:spPr>
              <a:xfrm>
                <a:off x="630977" y="3715166"/>
                <a:ext cx="3061607" cy="276999"/>
              </a:xfrm>
              <a:prstGeom prst="rect">
                <a:avLst/>
              </a:prstGeom>
              <a:blipFill>
                <a:blip r:embed="rId13"/>
                <a:stretch>
                  <a:fillRect l="-2191" t="-30435" r="-797" b="-47826"/>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3" name="Прямоугольник 22">
                <a:extLst>
                  <a:ext uri="{FF2B5EF4-FFF2-40B4-BE49-F238E27FC236}">
                    <a16:creationId xmlns:a16="http://schemas.microsoft.com/office/drawing/2014/main" id="{BC412E99-F3A1-4178-A551-A31E45DEDCE7}"/>
                  </a:ext>
                </a:extLst>
              </p:cNvPr>
              <p:cNvSpPr/>
              <p:nvPr/>
            </p:nvSpPr>
            <p:spPr>
              <a:xfrm>
                <a:off x="4478800" y="3786071"/>
                <a:ext cx="1814856"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2000" i="1">
                              <a:solidFill>
                                <a:srgbClr val="7030A0"/>
                              </a:solidFill>
                              <a:latin typeface="Cambria Math" panose="02040503050406030204" pitchFamily="18" charset="0"/>
                            </a:rPr>
                          </m:ctrlPr>
                        </m:sSubPr>
                        <m:e>
                          <m:r>
                            <a:rPr lang="en-US" sz="2000" i="1">
                              <a:solidFill>
                                <a:srgbClr val="7030A0"/>
                              </a:solidFill>
                              <a:latin typeface="Cambria Math" panose="02040503050406030204" pitchFamily="18" charset="0"/>
                            </a:rPr>
                            <m:t>𝐴</m:t>
                          </m:r>
                        </m:e>
                        <m:sub>
                          <m:r>
                            <a:rPr lang="en-US" sz="2000" i="1">
                              <a:solidFill>
                                <a:srgbClr val="7030A0"/>
                              </a:solidFill>
                              <a:latin typeface="Cambria Math" panose="02040503050406030204" pitchFamily="18" charset="0"/>
                            </a:rPr>
                            <m:t>0</m:t>
                          </m:r>
                        </m:sub>
                      </m:sSub>
                      <m:r>
                        <a:rPr lang="ru-RU" sz="2000" i="1">
                          <a:solidFill>
                            <a:srgbClr val="7030A0"/>
                          </a:solidFill>
                          <a:latin typeface="Cambria Math" panose="02040503050406030204" pitchFamily="18" charset="0"/>
                          <a:ea typeface="Cambria Math" panose="02040503050406030204" pitchFamily="18" charset="0"/>
                        </a:rPr>
                        <m:t>→</m:t>
                      </m:r>
                      <m:sSub>
                        <m:sSubPr>
                          <m:ctrlPr>
                            <a:rPr lang="ru-RU" sz="2000" i="1">
                              <a:solidFill>
                                <a:srgbClr val="7030A0"/>
                              </a:solidFill>
                              <a:latin typeface="Cambria Math" panose="02040503050406030204" pitchFamily="18" charset="0"/>
                              <a:ea typeface="Cambria Math" panose="02040503050406030204" pitchFamily="18" charset="0"/>
                            </a:rPr>
                          </m:ctrlPr>
                        </m:sSubPr>
                        <m:e>
                          <m:r>
                            <a:rPr lang="en-US" sz="2000" i="1">
                              <a:solidFill>
                                <a:srgbClr val="7030A0"/>
                              </a:solidFill>
                              <a:latin typeface="Cambria Math" panose="02040503050406030204" pitchFamily="18" charset="0"/>
                              <a:ea typeface="Cambria Math" panose="02040503050406030204" pitchFamily="18" charset="0"/>
                            </a:rPr>
                            <m:t>𝐴</m:t>
                          </m:r>
                        </m:e>
                        <m:sub>
                          <m:r>
                            <a:rPr lang="en-US" sz="2000" i="1">
                              <a:solidFill>
                                <a:srgbClr val="7030A0"/>
                              </a:solidFill>
                              <a:latin typeface="Cambria Math" panose="02040503050406030204" pitchFamily="18" charset="0"/>
                              <a:ea typeface="Cambria Math" panose="02040503050406030204" pitchFamily="18" charset="0"/>
                            </a:rPr>
                            <m:t>1</m:t>
                          </m:r>
                        </m:sub>
                      </m:sSub>
                      <m:r>
                        <a:rPr lang="ru-RU" sz="2000" i="1">
                          <a:solidFill>
                            <a:srgbClr val="7030A0"/>
                          </a:solidFill>
                          <a:latin typeface="Cambria Math" panose="02040503050406030204" pitchFamily="18" charset="0"/>
                          <a:ea typeface="Cambria Math" panose="02040503050406030204" pitchFamily="18" charset="0"/>
                        </a:rPr>
                        <m:t>→</m:t>
                      </m:r>
                      <m:sSub>
                        <m:sSubPr>
                          <m:ctrlPr>
                            <a:rPr lang="ru-RU" sz="2000" i="1">
                              <a:solidFill>
                                <a:srgbClr val="7030A0"/>
                              </a:solidFill>
                              <a:latin typeface="Cambria Math" panose="02040503050406030204" pitchFamily="18" charset="0"/>
                              <a:ea typeface="Cambria Math" panose="02040503050406030204" pitchFamily="18" charset="0"/>
                            </a:rPr>
                          </m:ctrlPr>
                        </m:sSubPr>
                        <m:e>
                          <m:r>
                            <a:rPr lang="en-US" sz="2000" i="1">
                              <a:solidFill>
                                <a:srgbClr val="7030A0"/>
                              </a:solidFill>
                              <a:latin typeface="Cambria Math" panose="02040503050406030204" pitchFamily="18" charset="0"/>
                              <a:ea typeface="Cambria Math" panose="02040503050406030204" pitchFamily="18" charset="0"/>
                            </a:rPr>
                            <m:t>𝐴</m:t>
                          </m:r>
                        </m:e>
                        <m:sub>
                          <m:r>
                            <a:rPr lang="en-US" sz="2000" i="1">
                              <a:solidFill>
                                <a:srgbClr val="7030A0"/>
                              </a:solidFill>
                              <a:latin typeface="Cambria Math" panose="02040503050406030204" pitchFamily="18" charset="0"/>
                              <a:ea typeface="Cambria Math" panose="02040503050406030204" pitchFamily="18" charset="0"/>
                            </a:rPr>
                            <m:t>2</m:t>
                          </m:r>
                        </m:sub>
                      </m:sSub>
                    </m:oMath>
                  </m:oMathPara>
                </a14:m>
                <a:endParaRPr lang="ru-RU" sz="2800" dirty="0"/>
              </a:p>
            </p:txBody>
          </p:sp>
        </mc:Choice>
        <mc:Fallback xmlns="">
          <p:sp>
            <p:nvSpPr>
              <p:cNvPr id="23" name="Прямоугольник 22">
                <a:extLst>
                  <a:ext uri="{FF2B5EF4-FFF2-40B4-BE49-F238E27FC236}">
                    <a16:creationId xmlns:a16="http://schemas.microsoft.com/office/drawing/2014/main" id="{BC412E99-F3A1-4178-A551-A31E45DEDCE7}"/>
                  </a:ext>
                </a:extLst>
              </p:cNvPr>
              <p:cNvSpPr>
                <a:spLocks noRot="1" noChangeAspect="1" noMove="1" noResize="1" noEditPoints="1" noAdjustHandles="1" noChangeArrowheads="1" noChangeShapeType="1" noTextEdit="1"/>
              </p:cNvSpPr>
              <p:nvPr/>
            </p:nvSpPr>
            <p:spPr>
              <a:xfrm>
                <a:off x="4478800" y="3786071"/>
                <a:ext cx="1814856" cy="400110"/>
              </a:xfrm>
              <a:prstGeom prst="rect">
                <a:avLst/>
              </a:prstGeom>
              <a:blipFill>
                <a:blip r:embed="rId14"/>
                <a:stretch>
                  <a:fillRect b="-1515"/>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9754184C-DF71-46C2-B937-3C6908B63899}"/>
                  </a:ext>
                </a:extLst>
              </p:cNvPr>
              <p:cNvSpPr txBox="1"/>
              <p:nvPr/>
            </p:nvSpPr>
            <p:spPr>
              <a:xfrm>
                <a:off x="6886140" y="3844748"/>
                <a:ext cx="1372812" cy="3147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1" i="1" smtClean="0">
                          <a:solidFill>
                            <a:schemeClr val="tx1"/>
                          </a:solidFill>
                          <a:latin typeface="Cambria Math" panose="02040503050406030204" pitchFamily="18" charset="0"/>
                        </a:rPr>
                        <m:t>𝑵</m:t>
                      </m:r>
                      <m:r>
                        <a:rPr lang="ru-RU" sz="2000" b="1" i="1" smtClean="0">
                          <a:solidFill>
                            <a:schemeClr val="tx1"/>
                          </a:solidFill>
                          <a:latin typeface="Cambria Math" panose="02040503050406030204" pitchFamily="18" charset="0"/>
                        </a:rPr>
                        <m:t>=</m:t>
                      </m:r>
                      <m:sSup>
                        <m:sSupPr>
                          <m:ctrlPr>
                            <a:rPr lang="ru-RU" sz="2000" b="1" i="1" smtClean="0">
                              <a:solidFill>
                                <a:schemeClr val="tx1"/>
                              </a:solidFill>
                              <a:latin typeface="Cambria Math" panose="02040503050406030204" pitchFamily="18" charset="0"/>
                            </a:rPr>
                          </m:ctrlPr>
                        </m:sSupPr>
                        <m:e>
                          <m:r>
                            <a:rPr lang="ru-RU" sz="2000" b="1" i="1" smtClean="0">
                              <a:solidFill>
                                <a:schemeClr val="tx1"/>
                              </a:solidFill>
                              <a:latin typeface="Cambria Math" panose="02040503050406030204" pitchFamily="18" charset="0"/>
                            </a:rPr>
                            <m:t>𝟐</m:t>
                          </m:r>
                        </m:e>
                        <m:sup>
                          <m:r>
                            <a:rPr lang="en-US" sz="2000" b="1" i="1" smtClean="0">
                              <a:solidFill>
                                <a:schemeClr val="tx1"/>
                              </a:solidFill>
                              <a:latin typeface="Cambria Math" panose="02040503050406030204" pitchFamily="18" charset="0"/>
                            </a:rPr>
                            <m:t>𝟐</m:t>
                          </m:r>
                        </m:sup>
                      </m:sSup>
                      <m:r>
                        <a:rPr lang="en-US" sz="2000" b="1" i="1" smtClean="0">
                          <a:solidFill>
                            <a:schemeClr val="tx1"/>
                          </a:solidFill>
                          <a:latin typeface="Cambria Math" panose="02040503050406030204" pitchFamily="18" charset="0"/>
                        </a:rPr>
                        <m:t>=</m:t>
                      </m:r>
                      <m:r>
                        <a:rPr lang="en-US" sz="2000" b="1" i="1" smtClean="0">
                          <a:solidFill>
                            <a:schemeClr val="tx1"/>
                          </a:solidFill>
                          <a:latin typeface="Cambria Math" panose="02040503050406030204" pitchFamily="18" charset="0"/>
                        </a:rPr>
                        <m:t>𝟒</m:t>
                      </m:r>
                    </m:oMath>
                  </m:oMathPara>
                </a14:m>
                <a:endParaRPr lang="ru-RU" sz="2400" b="1" dirty="0">
                  <a:solidFill>
                    <a:srgbClr val="FE90F6"/>
                  </a:solidFill>
                </a:endParaRPr>
              </a:p>
            </p:txBody>
          </p:sp>
        </mc:Choice>
        <mc:Fallback xmlns="">
          <p:sp>
            <p:nvSpPr>
              <p:cNvPr id="24" name="TextBox 23">
                <a:extLst>
                  <a:ext uri="{FF2B5EF4-FFF2-40B4-BE49-F238E27FC236}">
                    <a16:creationId xmlns:a16="http://schemas.microsoft.com/office/drawing/2014/main" id="{9754184C-DF71-46C2-B937-3C6908B63899}"/>
                  </a:ext>
                </a:extLst>
              </p:cNvPr>
              <p:cNvSpPr txBox="1">
                <a:spLocks noRot="1" noChangeAspect="1" noMove="1" noResize="1" noEditPoints="1" noAdjustHandles="1" noChangeArrowheads="1" noChangeShapeType="1" noTextEdit="1"/>
              </p:cNvSpPr>
              <p:nvPr/>
            </p:nvSpPr>
            <p:spPr>
              <a:xfrm>
                <a:off x="6886140" y="3844748"/>
                <a:ext cx="1372812" cy="314766"/>
              </a:xfrm>
              <a:prstGeom prst="rect">
                <a:avLst/>
              </a:prstGeom>
              <a:blipFill>
                <a:blip r:embed="rId15"/>
                <a:stretch>
                  <a:fillRect l="-3556" r="-3111" b="-9804"/>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D3322078-F9FC-45F0-A3F9-2EF7400B1738}"/>
                  </a:ext>
                </a:extLst>
              </p:cNvPr>
              <p:cNvSpPr txBox="1"/>
              <p:nvPr/>
            </p:nvSpPr>
            <p:spPr>
              <a:xfrm>
                <a:off x="690448" y="4091192"/>
                <a:ext cx="2566728"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10000:4=2500(</m:t>
                      </m:r>
                      <m:sSup>
                        <m:sSupPr>
                          <m:ctrlPr>
                            <a:rPr lang="en-US" sz="2000" b="0" i="1" smtClean="0">
                              <a:latin typeface="Cambria Math" panose="02040503050406030204" pitchFamily="18" charset="0"/>
                            </a:rPr>
                          </m:ctrlPr>
                        </m:sSupPr>
                        <m:e>
                          <m:r>
                            <a:rPr lang="ru-RU" sz="2000" b="0" i="1" smtClean="0">
                              <a:latin typeface="Cambria Math" panose="02040503050406030204" pitchFamily="18" charset="0"/>
                            </a:rPr>
                            <m:t>см</m:t>
                          </m:r>
                        </m:e>
                        <m:sup>
                          <m:r>
                            <a:rPr lang="ru-RU" sz="2000" b="0" i="1" smtClean="0">
                              <a:latin typeface="Cambria Math" panose="02040503050406030204" pitchFamily="18" charset="0"/>
                            </a:rPr>
                            <m:t>2</m:t>
                          </m:r>
                        </m:sup>
                      </m:sSup>
                      <m:r>
                        <a:rPr lang="ru-RU" sz="2000" b="0" i="1" smtClean="0">
                          <a:latin typeface="Cambria Math" panose="02040503050406030204" pitchFamily="18" charset="0"/>
                        </a:rPr>
                        <m:t>)</m:t>
                      </m:r>
                    </m:oMath>
                  </m:oMathPara>
                </a14:m>
                <a:endParaRPr lang="ru-RU" sz="2400" dirty="0"/>
              </a:p>
            </p:txBody>
          </p:sp>
        </mc:Choice>
        <mc:Fallback xmlns="">
          <p:sp>
            <p:nvSpPr>
              <p:cNvPr id="25" name="TextBox 24">
                <a:extLst>
                  <a:ext uri="{FF2B5EF4-FFF2-40B4-BE49-F238E27FC236}">
                    <a16:creationId xmlns:a16="http://schemas.microsoft.com/office/drawing/2014/main" id="{D3322078-F9FC-45F0-A3F9-2EF7400B1738}"/>
                  </a:ext>
                </a:extLst>
              </p:cNvPr>
              <p:cNvSpPr txBox="1">
                <a:spLocks noRot="1" noChangeAspect="1" noMove="1" noResize="1" noEditPoints="1" noAdjustHandles="1" noChangeArrowheads="1" noChangeShapeType="1" noTextEdit="1"/>
              </p:cNvSpPr>
              <p:nvPr/>
            </p:nvSpPr>
            <p:spPr>
              <a:xfrm>
                <a:off x="690448" y="4091192"/>
                <a:ext cx="2566728" cy="307777"/>
              </a:xfrm>
              <a:prstGeom prst="rect">
                <a:avLst/>
              </a:prstGeom>
              <a:blipFill>
                <a:blip r:embed="rId16"/>
                <a:stretch>
                  <a:fillRect l="-1425" r="-2850" b="-35294"/>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A88A3A62-F75C-43B6-B8B7-392743CAF769}"/>
                  </a:ext>
                </a:extLst>
              </p:cNvPr>
              <p:cNvSpPr txBox="1"/>
              <p:nvPr/>
            </p:nvSpPr>
            <p:spPr>
              <a:xfrm>
                <a:off x="9487212" y="3772588"/>
                <a:ext cx="2264637"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ru-RU" sz="2400" b="0" i="0" smtClean="0">
                          <a:solidFill>
                            <a:schemeClr val="tx1"/>
                          </a:solidFill>
                          <a:latin typeface="Cambria Math" panose="02040503050406030204" pitchFamily="18" charset="0"/>
                        </a:rPr>
                        <m:t>Ответ:</m:t>
                      </m:r>
                      <m:r>
                        <a:rPr lang="ru-RU" sz="2400" b="1" i="0" smtClean="0">
                          <a:solidFill>
                            <a:srgbClr val="FF0000"/>
                          </a:solidFill>
                          <a:latin typeface="Cambria Math" panose="02040503050406030204" pitchFamily="18" charset="0"/>
                        </a:rPr>
                        <m:t>𝟐𝟓𝟎𝟎</m:t>
                      </m:r>
                    </m:oMath>
                  </m:oMathPara>
                </a14:m>
                <a:endParaRPr lang="ru-RU" sz="2400" b="1" dirty="0">
                  <a:solidFill>
                    <a:schemeClr val="tx1"/>
                  </a:solidFill>
                </a:endParaRPr>
              </a:p>
            </p:txBody>
          </p:sp>
        </mc:Choice>
        <mc:Fallback xmlns="">
          <p:sp>
            <p:nvSpPr>
              <p:cNvPr id="26" name="TextBox 25">
                <a:extLst>
                  <a:ext uri="{FF2B5EF4-FFF2-40B4-BE49-F238E27FC236}">
                    <a16:creationId xmlns:a16="http://schemas.microsoft.com/office/drawing/2014/main" id="{A88A3A62-F75C-43B6-B8B7-392743CAF769}"/>
                  </a:ext>
                </a:extLst>
              </p:cNvPr>
              <p:cNvSpPr txBox="1">
                <a:spLocks noRot="1" noChangeAspect="1" noMove="1" noResize="1" noEditPoints="1" noAdjustHandles="1" noChangeArrowheads="1" noChangeShapeType="1" noTextEdit="1"/>
              </p:cNvSpPr>
              <p:nvPr/>
            </p:nvSpPr>
            <p:spPr>
              <a:xfrm>
                <a:off x="9487212" y="3772588"/>
                <a:ext cx="2264637" cy="369332"/>
              </a:xfrm>
              <a:prstGeom prst="rect">
                <a:avLst/>
              </a:prstGeom>
              <a:blipFill>
                <a:blip r:embed="rId17"/>
                <a:stretch>
                  <a:fillRect b="-11667"/>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B67B6ABF-3BF6-42C9-A724-C452F0E1F16B}"/>
                  </a:ext>
                </a:extLst>
              </p:cNvPr>
              <p:cNvSpPr txBox="1"/>
              <p:nvPr/>
            </p:nvSpPr>
            <p:spPr>
              <a:xfrm>
                <a:off x="475119" y="5081762"/>
                <a:ext cx="747961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sz="2000" b="0" i="1" smtClean="0">
                          <a:latin typeface="Cambria Math" panose="02040503050406030204" pitchFamily="18" charset="0"/>
                        </a:rPr>
                        <m:t>Из задания 1 знаем размеры листов четырёх разных форматов:</m:t>
                      </m:r>
                    </m:oMath>
                  </m:oMathPara>
                </a14:m>
                <a:endParaRPr lang="ru-RU" dirty="0"/>
              </a:p>
            </p:txBody>
          </p:sp>
        </mc:Choice>
        <mc:Fallback xmlns="">
          <p:sp>
            <p:nvSpPr>
              <p:cNvPr id="29" name="TextBox 28">
                <a:extLst>
                  <a:ext uri="{FF2B5EF4-FFF2-40B4-BE49-F238E27FC236}">
                    <a16:creationId xmlns:a16="http://schemas.microsoft.com/office/drawing/2014/main" id="{B67B6ABF-3BF6-42C9-A724-C452F0E1F16B}"/>
                  </a:ext>
                </a:extLst>
              </p:cNvPr>
              <p:cNvSpPr txBox="1">
                <a:spLocks noRot="1" noChangeAspect="1" noMove="1" noResize="1" noEditPoints="1" noAdjustHandles="1" noChangeArrowheads="1" noChangeShapeType="1" noTextEdit="1"/>
              </p:cNvSpPr>
              <p:nvPr/>
            </p:nvSpPr>
            <p:spPr>
              <a:xfrm>
                <a:off x="475119" y="5081762"/>
                <a:ext cx="7479612" cy="307777"/>
              </a:xfrm>
              <a:prstGeom prst="rect">
                <a:avLst/>
              </a:prstGeom>
              <a:blipFill>
                <a:blip r:embed="rId18"/>
                <a:stretch>
                  <a:fillRect l="-244" b="-36000"/>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BA15C00F-0D5C-4DDE-BFB3-096694445BEC}"/>
                  </a:ext>
                </a:extLst>
              </p:cNvPr>
              <p:cNvSpPr txBox="1"/>
              <p:nvPr/>
            </p:nvSpPr>
            <p:spPr>
              <a:xfrm>
                <a:off x="527292" y="5389539"/>
                <a:ext cx="6202940" cy="73866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ru-RU" sz="2400" b="0" i="1" smtClean="0">
                          <a:solidFill>
                            <a:srgbClr val="7030A0"/>
                          </a:solidFill>
                          <a:latin typeface="Cambria Math" panose="02040503050406030204" pitchFamily="18" charset="0"/>
                        </a:rPr>
                        <m:t>все листы −подобные прямоугольники, </m:t>
                      </m:r>
                    </m:oMath>
                  </m:oMathPara>
                </a14:m>
                <a:endParaRPr lang="ru-RU" sz="2400" i="1" dirty="0">
                  <a:solidFill>
                    <a:srgbClr val="7030A0"/>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ru-RU" sz="2400" b="0" i="1" smtClean="0">
                          <a:solidFill>
                            <a:srgbClr val="7030A0"/>
                          </a:solidFill>
                          <a:latin typeface="Cambria Math" panose="02040503050406030204" pitchFamily="18" charset="0"/>
                        </a:rPr>
                        <m:t>можно взять любой формат!</m:t>
                      </m:r>
                    </m:oMath>
                  </m:oMathPara>
                </a14:m>
                <a:endParaRPr lang="ru-RU" sz="2000" dirty="0">
                  <a:solidFill>
                    <a:srgbClr val="7030A0"/>
                  </a:solidFill>
                </a:endParaRPr>
              </a:p>
            </p:txBody>
          </p:sp>
        </mc:Choice>
        <mc:Fallback xmlns="">
          <p:sp>
            <p:nvSpPr>
              <p:cNvPr id="42" name="TextBox 41">
                <a:extLst>
                  <a:ext uri="{FF2B5EF4-FFF2-40B4-BE49-F238E27FC236}">
                    <a16:creationId xmlns:a16="http://schemas.microsoft.com/office/drawing/2014/main" id="{BA15C00F-0D5C-4DDE-BFB3-096694445BEC}"/>
                  </a:ext>
                </a:extLst>
              </p:cNvPr>
              <p:cNvSpPr txBox="1">
                <a:spLocks noRot="1" noChangeAspect="1" noMove="1" noResize="1" noEditPoints="1" noAdjustHandles="1" noChangeArrowheads="1" noChangeShapeType="1" noTextEdit="1"/>
              </p:cNvSpPr>
              <p:nvPr/>
            </p:nvSpPr>
            <p:spPr>
              <a:xfrm>
                <a:off x="527292" y="5389539"/>
                <a:ext cx="6202940" cy="738664"/>
              </a:xfrm>
              <a:prstGeom prst="rect">
                <a:avLst/>
              </a:prstGeom>
              <a:blipFill>
                <a:blip r:embed="rId19"/>
                <a:stretch>
                  <a:fillRect l="-1179" b="-19008"/>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02F5AAD6-C121-4317-AB05-7F62AF47CCE2}"/>
                  </a:ext>
                </a:extLst>
              </p:cNvPr>
              <p:cNvSpPr txBox="1"/>
              <p:nvPr/>
            </p:nvSpPr>
            <p:spPr>
              <a:xfrm>
                <a:off x="630977" y="6159205"/>
                <a:ext cx="2929804" cy="52604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ru-RU" i="1" smtClean="0">
                              <a:latin typeface="Cambria Math" panose="02040503050406030204" pitchFamily="18" charset="0"/>
                            </a:rPr>
                          </m:ctrlPr>
                        </m:fPr>
                        <m:num>
                          <m:r>
                            <a:rPr lang="ru-RU" b="0" i="1" smtClean="0">
                              <a:latin typeface="Cambria Math" panose="02040503050406030204" pitchFamily="18" charset="0"/>
                            </a:rPr>
                            <m:t>210</m:t>
                          </m:r>
                        </m:num>
                        <m:den>
                          <m:r>
                            <a:rPr lang="ru-RU" b="0" i="1" smtClean="0">
                              <a:latin typeface="Cambria Math" panose="02040503050406030204" pitchFamily="18" charset="0"/>
                            </a:rPr>
                            <m:t>148</m:t>
                          </m:r>
                        </m:den>
                      </m:f>
                      <m:r>
                        <a:rPr lang="ru-RU" i="1" smtClean="0">
                          <a:latin typeface="Cambria Math" panose="02040503050406030204" pitchFamily="18" charset="0"/>
                          <a:ea typeface="Cambria Math" panose="02040503050406030204" pitchFamily="18" charset="0"/>
                        </a:rPr>
                        <m:t>≈</m:t>
                      </m:r>
                      <m:f>
                        <m:fPr>
                          <m:ctrlPr>
                            <a:rPr lang="ru-RU" i="1" smtClean="0">
                              <a:latin typeface="Cambria Math" panose="02040503050406030204" pitchFamily="18" charset="0"/>
                              <a:ea typeface="Cambria Math" panose="02040503050406030204" pitchFamily="18" charset="0"/>
                            </a:rPr>
                          </m:ctrlPr>
                        </m:fPr>
                        <m:num>
                          <m:r>
                            <a:rPr lang="ru-RU" b="0" i="1" smtClean="0">
                              <a:latin typeface="Cambria Math" panose="02040503050406030204" pitchFamily="18" charset="0"/>
                              <a:ea typeface="Cambria Math" panose="02040503050406030204" pitchFamily="18" charset="0"/>
                            </a:rPr>
                            <m:t>210</m:t>
                          </m:r>
                        </m:num>
                        <m:den>
                          <m:r>
                            <a:rPr lang="ru-RU" b="0" i="1" smtClean="0">
                              <a:latin typeface="Cambria Math" panose="02040503050406030204" pitchFamily="18" charset="0"/>
                              <a:ea typeface="Cambria Math" panose="02040503050406030204" pitchFamily="18" charset="0"/>
                            </a:rPr>
                            <m:t>150</m:t>
                          </m:r>
                        </m:den>
                      </m:f>
                      <m:r>
                        <a:rPr lang="ru-RU" b="0" i="1" smtClean="0">
                          <a:latin typeface="Cambria Math" panose="02040503050406030204" pitchFamily="18" charset="0"/>
                          <a:ea typeface="Cambria Math" panose="02040503050406030204" pitchFamily="18" charset="0"/>
                        </a:rPr>
                        <m:t>=</m:t>
                      </m:r>
                      <m:f>
                        <m:fPr>
                          <m:ctrlPr>
                            <a:rPr lang="ru-RU" b="0" i="1" smtClean="0">
                              <a:latin typeface="Cambria Math" panose="02040503050406030204" pitchFamily="18" charset="0"/>
                              <a:ea typeface="Cambria Math" panose="02040503050406030204" pitchFamily="18" charset="0"/>
                            </a:rPr>
                          </m:ctrlPr>
                        </m:fPr>
                        <m:num>
                          <m:r>
                            <a:rPr lang="ru-RU" b="0" i="1" smtClean="0">
                              <a:latin typeface="Cambria Math" panose="02040503050406030204" pitchFamily="18" charset="0"/>
                              <a:ea typeface="Cambria Math" panose="02040503050406030204" pitchFamily="18" charset="0"/>
                            </a:rPr>
                            <m:t>21</m:t>
                          </m:r>
                        </m:num>
                        <m:den>
                          <m:r>
                            <a:rPr lang="ru-RU" b="0" i="1" smtClean="0">
                              <a:latin typeface="Cambria Math" panose="02040503050406030204" pitchFamily="18" charset="0"/>
                              <a:ea typeface="Cambria Math" panose="02040503050406030204" pitchFamily="18" charset="0"/>
                            </a:rPr>
                            <m:t>15</m:t>
                          </m:r>
                        </m:den>
                      </m:f>
                      <m:r>
                        <a:rPr lang="ru-RU" b="0" i="1" smtClean="0">
                          <a:latin typeface="Cambria Math" panose="02040503050406030204" pitchFamily="18" charset="0"/>
                          <a:ea typeface="Cambria Math" panose="02040503050406030204" pitchFamily="18" charset="0"/>
                        </a:rPr>
                        <m:t>=</m:t>
                      </m:r>
                      <m:f>
                        <m:fPr>
                          <m:ctrlPr>
                            <a:rPr lang="ru-RU" b="0" i="1" smtClean="0">
                              <a:latin typeface="Cambria Math" panose="02040503050406030204" pitchFamily="18" charset="0"/>
                              <a:ea typeface="Cambria Math" panose="02040503050406030204" pitchFamily="18" charset="0"/>
                            </a:rPr>
                          </m:ctrlPr>
                        </m:fPr>
                        <m:num>
                          <m:r>
                            <a:rPr lang="ru-RU" b="0" i="1" smtClean="0">
                              <a:latin typeface="Cambria Math" panose="02040503050406030204" pitchFamily="18" charset="0"/>
                              <a:ea typeface="Cambria Math" panose="02040503050406030204" pitchFamily="18" charset="0"/>
                            </a:rPr>
                            <m:t>7</m:t>
                          </m:r>
                        </m:num>
                        <m:den>
                          <m:r>
                            <a:rPr lang="ru-RU" b="0" i="1" smtClean="0">
                              <a:latin typeface="Cambria Math" panose="02040503050406030204" pitchFamily="18" charset="0"/>
                              <a:ea typeface="Cambria Math" panose="02040503050406030204" pitchFamily="18" charset="0"/>
                            </a:rPr>
                            <m:t>5</m:t>
                          </m:r>
                        </m:den>
                      </m:f>
                      <m:r>
                        <a:rPr lang="ru-RU" b="0" i="1" smtClean="0">
                          <a:latin typeface="Cambria Math" panose="02040503050406030204" pitchFamily="18" charset="0"/>
                          <a:ea typeface="Cambria Math" panose="02040503050406030204" pitchFamily="18" charset="0"/>
                        </a:rPr>
                        <m:t>=1,4</m:t>
                      </m:r>
                    </m:oMath>
                  </m:oMathPara>
                </a14:m>
                <a:endParaRPr lang="ru-RU" dirty="0"/>
              </a:p>
            </p:txBody>
          </p:sp>
        </mc:Choice>
        <mc:Fallback xmlns="">
          <p:sp>
            <p:nvSpPr>
              <p:cNvPr id="43" name="TextBox 42">
                <a:extLst>
                  <a:ext uri="{FF2B5EF4-FFF2-40B4-BE49-F238E27FC236}">
                    <a16:creationId xmlns:a16="http://schemas.microsoft.com/office/drawing/2014/main" id="{02F5AAD6-C121-4317-AB05-7F62AF47CCE2}"/>
                  </a:ext>
                </a:extLst>
              </p:cNvPr>
              <p:cNvSpPr txBox="1">
                <a:spLocks noRot="1" noChangeAspect="1" noMove="1" noResize="1" noEditPoints="1" noAdjustHandles="1" noChangeArrowheads="1" noChangeShapeType="1" noTextEdit="1"/>
              </p:cNvSpPr>
              <p:nvPr/>
            </p:nvSpPr>
            <p:spPr>
              <a:xfrm>
                <a:off x="630977" y="6159205"/>
                <a:ext cx="2929804" cy="526041"/>
              </a:xfrm>
              <a:prstGeom prst="rect">
                <a:avLst/>
              </a:prstGeom>
              <a:blipFill>
                <a:blip r:embed="rId20"/>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EA669E4E-9F82-4294-A6EF-0FC8BE6A6A5B}"/>
                  </a:ext>
                </a:extLst>
              </p:cNvPr>
              <p:cNvSpPr txBox="1"/>
              <p:nvPr/>
            </p:nvSpPr>
            <p:spPr>
              <a:xfrm>
                <a:off x="9536188" y="5973660"/>
                <a:ext cx="2264637"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ru-RU" sz="2400" b="0" i="0" smtClean="0">
                          <a:solidFill>
                            <a:schemeClr val="tx1"/>
                          </a:solidFill>
                          <a:latin typeface="Cambria Math" panose="02040503050406030204" pitchFamily="18" charset="0"/>
                        </a:rPr>
                        <m:t>Ответ:</m:t>
                      </m:r>
                      <m:r>
                        <a:rPr lang="ru-RU" sz="2400" b="1" i="0" smtClean="0">
                          <a:solidFill>
                            <a:srgbClr val="FF0000"/>
                          </a:solidFill>
                          <a:latin typeface="Cambria Math" panose="02040503050406030204" pitchFamily="18" charset="0"/>
                        </a:rPr>
                        <m:t>𝟏</m:t>
                      </m:r>
                      <m:r>
                        <a:rPr lang="ru-RU" sz="2400" b="1" i="0" smtClean="0">
                          <a:solidFill>
                            <a:srgbClr val="FF0000"/>
                          </a:solidFill>
                          <a:latin typeface="Cambria Math" panose="02040503050406030204" pitchFamily="18" charset="0"/>
                        </a:rPr>
                        <m:t>,</m:t>
                      </m:r>
                      <m:r>
                        <a:rPr lang="ru-RU" sz="2400" b="1" i="0" smtClean="0">
                          <a:solidFill>
                            <a:srgbClr val="FF0000"/>
                          </a:solidFill>
                          <a:latin typeface="Cambria Math" panose="02040503050406030204" pitchFamily="18" charset="0"/>
                        </a:rPr>
                        <m:t>𝟒</m:t>
                      </m:r>
                    </m:oMath>
                  </m:oMathPara>
                </a14:m>
                <a:endParaRPr lang="ru-RU" sz="2400" b="1" dirty="0">
                  <a:solidFill>
                    <a:schemeClr val="tx1"/>
                  </a:solidFill>
                </a:endParaRPr>
              </a:p>
            </p:txBody>
          </p:sp>
        </mc:Choice>
        <mc:Fallback xmlns="">
          <p:sp>
            <p:nvSpPr>
              <p:cNvPr id="45" name="TextBox 44">
                <a:extLst>
                  <a:ext uri="{FF2B5EF4-FFF2-40B4-BE49-F238E27FC236}">
                    <a16:creationId xmlns:a16="http://schemas.microsoft.com/office/drawing/2014/main" id="{EA669E4E-9F82-4294-A6EF-0FC8BE6A6A5B}"/>
                  </a:ext>
                </a:extLst>
              </p:cNvPr>
              <p:cNvSpPr txBox="1">
                <a:spLocks noRot="1" noChangeAspect="1" noMove="1" noResize="1" noEditPoints="1" noAdjustHandles="1" noChangeArrowheads="1" noChangeShapeType="1" noTextEdit="1"/>
              </p:cNvSpPr>
              <p:nvPr/>
            </p:nvSpPr>
            <p:spPr>
              <a:xfrm>
                <a:off x="9536188" y="5973660"/>
                <a:ext cx="2264637" cy="369332"/>
              </a:xfrm>
              <a:prstGeom prst="rect">
                <a:avLst/>
              </a:prstGeom>
              <a:blipFill>
                <a:blip r:embed="rId26"/>
                <a:stretch>
                  <a:fillRect b="-8197"/>
                </a:stretch>
              </a:blipFill>
            </p:spPr>
            <p:txBody>
              <a:bodyPr/>
              <a:lstStyle/>
              <a:p>
                <a:r>
                  <a:rPr lang="ru-RU">
                    <a:noFill/>
                  </a:rPr>
                  <a:t> </a:t>
                </a:r>
              </a:p>
            </p:txBody>
          </p:sp>
        </mc:Fallback>
      </mc:AlternateContent>
      <p:pic>
        <p:nvPicPr>
          <p:cNvPr id="2" name="Рисунок 1">
            <a:extLst>
              <a:ext uri="{FF2B5EF4-FFF2-40B4-BE49-F238E27FC236}">
                <a16:creationId xmlns:a16="http://schemas.microsoft.com/office/drawing/2014/main" id="{249D9BC4-915D-4830-887B-43F36453E0F3}"/>
              </a:ext>
            </a:extLst>
          </p:cNvPr>
          <p:cNvPicPr>
            <a:picLocks noChangeAspect="1"/>
          </p:cNvPicPr>
          <p:nvPr/>
        </p:nvPicPr>
        <p:blipFill>
          <a:blip r:embed="rId27"/>
          <a:stretch>
            <a:fillRect/>
          </a:stretch>
        </p:blipFill>
        <p:spPr>
          <a:xfrm>
            <a:off x="7401890" y="5354086"/>
            <a:ext cx="4420884" cy="1454845"/>
          </a:xfrm>
          <a:prstGeom prst="rect">
            <a:avLst/>
          </a:prstGeom>
        </p:spPr>
      </p:pic>
      <p:sp>
        <p:nvSpPr>
          <p:cNvPr id="22" name="Овал 21">
            <a:extLst>
              <a:ext uri="{FF2B5EF4-FFF2-40B4-BE49-F238E27FC236}">
                <a16:creationId xmlns:a16="http://schemas.microsoft.com/office/drawing/2014/main" id="{7FC1C00F-221B-4343-B8B5-A87D9F8FFA0C}"/>
              </a:ext>
            </a:extLst>
          </p:cNvPr>
          <p:cNvSpPr/>
          <p:nvPr/>
        </p:nvSpPr>
        <p:spPr>
          <a:xfrm>
            <a:off x="9371127" y="6422225"/>
            <a:ext cx="1987336" cy="3431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244759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80">
                                          <p:stCondLst>
                                            <p:cond delay="0"/>
                                          </p:stCondLst>
                                        </p:cTn>
                                        <p:tgtEl>
                                          <p:spTgt spid="8"/>
                                        </p:tgtEl>
                                      </p:cBhvr>
                                    </p:animEffect>
                                    <p:anim calcmode="lin" valueType="num">
                                      <p:cBhvr>
                                        <p:cTn id="1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8" dur="26">
                                          <p:stCondLst>
                                            <p:cond delay="650"/>
                                          </p:stCondLst>
                                        </p:cTn>
                                        <p:tgtEl>
                                          <p:spTgt spid="8"/>
                                        </p:tgtEl>
                                      </p:cBhvr>
                                      <p:to x="100000" y="60000"/>
                                    </p:animScale>
                                    <p:animScale>
                                      <p:cBhvr>
                                        <p:cTn id="19" dur="166" decel="50000">
                                          <p:stCondLst>
                                            <p:cond delay="676"/>
                                          </p:stCondLst>
                                        </p:cTn>
                                        <p:tgtEl>
                                          <p:spTgt spid="8"/>
                                        </p:tgtEl>
                                      </p:cBhvr>
                                      <p:to x="100000" y="100000"/>
                                    </p:animScale>
                                    <p:animScale>
                                      <p:cBhvr>
                                        <p:cTn id="20" dur="26">
                                          <p:stCondLst>
                                            <p:cond delay="1312"/>
                                          </p:stCondLst>
                                        </p:cTn>
                                        <p:tgtEl>
                                          <p:spTgt spid="8"/>
                                        </p:tgtEl>
                                      </p:cBhvr>
                                      <p:to x="100000" y="80000"/>
                                    </p:animScale>
                                    <p:animScale>
                                      <p:cBhvr>
                                        <p:cTn id="21" dur="166" decel="50000">
                                          <p:stCondLst>
                                            <p:cond delay="1338"/>
                                          </p:stCondLst>
                                        </p:cTn>
                                        <p:tgtEl>
                                          <p:spTgt spid="8"/>
                                        </p:tgtEl>
                                      </p:cBhvr>
                                      <p:to x="100000" y="100000"/>
                                    </p:animScale>
                                    <p:animScale>
                                      <p:cBhvr>
                                        <p:cTn id="22" dur="26">
                                          <p:stCondLst>
                                            <p:cond delay="1642"/>
                                          </p:stCondLst>
                                        </p:cTn>
                                        <p:tgtEl>
                                          <p:spTgt spid="8"/>
                                        </p:tgtEl>
                                      </p:cBhvr>
                                      <p:to x="100000" y="90000"/>
                                    </p:animScale>
                                    <p:animScale>
                                      <p:cBhvr>
                                        <p:cTn id="23" dur="166" decel="50000">
                                          <p:stCondLst>
                                            <p:cond delay="1668"/>
                                          </p:stCondLst>
                                        </p:cTn>
                                        <p:tgtEl>
                                          <p:spTgt spid="8"/>
                                        </p:tgtEl>
                                      </p:cBhvr>
                                      <p:to x="100000" y="100000"/>
                                    </p:animScale>
                                    <p:animScale>
                                      <p:cBhvr>
                                        <p:cTn id="24" dur="26">
                                          <p:stCondLst>
                                            <p:cond delay="1808"/>
                                          </p:stCondLst>
                                        </p:cTn>
                                        <p:tgtEl>
                                          <p:spTgt spid="8"/>
                                        </p:tgtEl>
                                      </p:cBhvr>
                                      <p:to x="100000" y="95000"/>
                                    </p:animScale>
                                    <p:animScale>
                                      <p:cBhvr>
                                        <p:cTn id="25" dur="166" decel="50000">
                                          <p:stCondLst>
                                            <p:cond delay="1834"/>
                                          </p:stCondLst>
                                        </p:cTn>
                                        <p:tgtEl>
                                          <p:spTgt spid="8"/>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down)">
                                      <p:cBhvr>
                                        <p:cTn id="52" dur="500"/>
                                        <p:tgtEl>
                                          <p:spTgt spid="15"/>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wipe(down)">
                                      <p:cBhvr>
                                        <p:cTn id="58" dur="500"/>
                                        <p:tgtEl>
                                          <p:spTgt spid="18"/>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circle(in)">
                                      <p:cBhvr>
                                        <p:cTn id="63" dur="2000"/>
                                        <p:tgtEl>
                                          <p:spTgt spid="16"/>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down)">
                                      <p:cBhvr>
                                        <p:cTn id="68" dur="500"/>
                                        <p:tgtEl>
                                          <p:spTgt spid="13"/>
                                        </p:tgtEl>
                                      </p:cBhvr>
                                    </p:animEffect>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down)">
                                      <p:cBhvr>
                                        <p:cTn id="73" dur="580">
                                          <p:stCondLst>
                                            <p:cond delay="0"/>
                                          </p:stCondLst>
                                        </p:cTn>
                                        <p:tgtEl>
                                          <p:spTgt spid="17"/>
                                        </p:tgtEl>
                                      </p:cBhvr>
                                    </p:animEffect>
                                    <p:anim calcmode="lin" valueType="num">
                                      <p:cBhvr>
                                        <p:cTn id="74"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79" dur="26">
                                          <p:stCondLst>
                                            <p:cond delay="650"/>
                                          </p:stCondLst>
                                        </p:cTn>
                                        <p:tgtEl>
                                          <p:spTgt spid="17"/>
                                        </p:tgtEl>
                                      </p:cBhvr>
                                      <p:to x="100000" y="60000"/>
                                    </p:animScale>
                                    <p:animScale>
                                      <p:cBhvr>
                                        <p:cTn id="80" dur="166" decel="50000">
                                          <p:stCondLst>
                                            <p:cond delay="676"/>
                                          </p:stCondLst>
                                        </p:cTn>
                                        <p:tgtEl>
                                          <p:spTgt spid="17"/>
                                        </p:tgtEl>
                                      </p:cBhvr>
                                      <p:to x="100000" y="100000"/>
                                    </p:animScale>
                                    <p:animScale>
                                      <p:cBhvr>
                                        <p:cTn id="81" dur="26">
                                          <p:stCondLst>
                                            <p:cond delay="1312"/>
                                          </p:stCondLst>
                                        </p:cTn>
                                        <p:tgtEl>
                                          <p:spTgt spid="17"/>
                                        </p:tgtEl>
                                      </p:cBhvr>
                                      <p:to x="100000" y="80000"/>
                                    </p:animScale>
                                    <p:animScale>
                                      <p:cBhvr>
                                        <p:cTn id="82" dur="166" decel="50000">
                                          <p:stCondLst>
                                            <p:cond delay="1338"/>
                                          </p:stCondLst>
                                        </p:cTn>
                                        <p:tgtEl>
                                          <p:spTgt spid="17"/>
                                        </p:tgtEl>
                                      </p:cBhvr>
                                      <p:to x="100000" y="100000"/>
                                    </p:animScale>
                                    <p:animScale>
                                      <p:cBhvr>
                                        <p:cTn id="83" dur="26">
                                          <p:stCondLst>
                                            <p:cond delay="1642"/>
                                          </p:stCondLst>
                                        </p:cTn>
                                        <p:tgtEl>
                                          <p:spTgt spid="17"/>
                                        </p:tgtEl>
                                      </p:cBhvr>
                                      <p:to x="100000" y="90000"/>
                                    </p:animScale>
                                    <p:animScale>
                                      <p:cBhvr>
                                        <p:cTn id="84" dur="166" decel="50000">
                                          <p:stCondLst>
                                            <p:cond delay="1668"/>
                                          </p:stCondLst>
                                        </p:cTn>
                                        <p:tgtEl>
                                          <p:spTgt spid="17"/>
                                        </p:tgtEl>
                                      </p:cBhvr>
                                      <p:to x="100000" y="100000"/>
                                    </p:animScale>
                                    <p:animScale>
                                      <p:cBhvr>
                                        <p:cTn id="85" dur="26">
                                          <p:stCondLst>
                                            <p:cond delay="1808"/>
                                          </p:stCondLst>
                                        </p:cTn>
                                        <p:tgtEl>
                                          <p:spTgt spid="17"/>
                                        </p:tgtEl>
                                      </p:cBhvr>
                                      <p:to x="100000" y="95000"/>
                                    </p:animScale>
                                    <p:animScale>
                                      <p:cBhvr>
                                        <p:cTn id="86" dur="166" decel="50000">
                                          <p:stCondLst>
                                            <p:cond delay="1834"/>
                                          </p:stCondLst>
                                        </p:cTn>
                                        <p:tgtEl>
                                          <p:spTgt spid="17"/>
                                        </p:tgtEl>
                                      </p:cBhvr>
                                      <p:to x="100000" y="100000"/>
                                    </p:animScale>
                                  </p:childTnLst>
                                </p:cTn>
                              </p:par>
                            </p:childTnLst>
                          </p:cTn>
                        </p:par>
                      </p:childTnLst>
                    </p:cTn>
                  </p:par>
                  <p:par>
                    <p:cTn id="87" fill="hold">
                      <p:stCondLst>
                        <p:cond delay="indefinite"/>
                      </p:stCondLst>
                      <p:childTnLst>
                        <p:par>
                          <p:cTn id="88" fill="hold">
                            <p:stCondLst>
                              <p:cond delay="0"/>
                            </p:stCondLst>
                            <p:childTnLst>
                              <p:par>
                                <p:cTn id="89" presetID="22" presetClass="entr" presetSubtype="4" fill="hold" grpId="0" nodeType="click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0"/>
                                        <p:tgtEl>
                                          <p:spTgt spid="20"/>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19"/>
                                        </p:tgtEl>
                                        <p:attrNameLst>
                                          <p:attrName>style.visibility</p:attrName>
                                        </p:attrNameLst>
                                      </p:cBhvr>
                                      <p:to>
                                        <p:strVal val="visible"/>
                                      </p:to>
                                    </p:set>
                                    <p:anim calcmode="lin" valueType="num">
                                      <p:cBhvr>
                                        <p:cTn id="96" dur="500" fill="hold"/>
                                        <p:tgtEl>
                                          <p:spTgt spid="19"/>
                                        </p:tgtEl>
                                        <p:attrNameLst>
                                          <p:attrName>ppt_w</p:attrName>
                                        </p:attrNameLst>
                                      </p:cBhvr>
                                      <p:tavLst>
                                        <p:tav tm="0">
                                          <p:val>
                                            <p:fltVal val="0"/>
                                          </p:val>
                                        </p:tav>
                                        <p:tav tm="100000">
                                          <p:val>
                                            <p:strVal val="#ppt_w"/>
                                          </p:val>
                                        </p:tav>
                                      </p:tavLst>
                                    </p:anim>
                                    <p:anim calcmode="lin" valueType="num">
                                      <p:cBhvr>
                                        <p:cTn id="97" dur="500" fill="hold"/>
                                        <p:tgtEl>
                                          <p:spTgt spid="19"/>
                                        </p:tgtEl>
                                        <p:attrNameLst>
                                          <p:attrName>ppt_h</p:attrName>
                                        </p:attrNameLst>
                                      </p:cBhvr>
                                      <p:tavLst>
                                        <p:tav tm="0">
                                          <p:val>
                                            <p:fltVal val="0"/>
                                          </p:val>
                                        </p:tav>
                                        <p:tav tm="100000">
                                          <p:val>
                                            <p:strVal val="#ppt_h"/>
                                          </p:val>
                                        </p:tav>
                                      </p:tavLst>
                                    </p:anim>
                                    <p:animEffect transition="in" filter="fade">
                                      <p:cBhvr>
                                        <p:cTn id="98" dur="500"/>
                                        <p:tgtEl>
                                          <p:spTgt spid="19"/>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4" fill="hold" grpId="0" nodeType="click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wipe(down)">
                                      <p:cBhvr>
                                        <p:cTn id="103" dur="500"/>
                                        <p:tgtEl>
                                          <p:spTgt spid="21"/>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4" fill="hold" grpId="0" nodeType="clickEffect">
                                  <p:stCondLst>
                                    <p:cond delay="0"/>
                                  </p:stCondLst>
                                  <p:childTnLst>
                                    <p:set>
                                      <p:cBhvr>
                                        <p:cTn id="107" dur="1" fill="hold">
                                          <p:stCondLst>
                                            <p:cond delay="0"/>
                                          </p:stCondLst>
                                        </p:cTn>
                                        <p:tgtEl>
                                          <p:spTgt spid="23"/>
                                        </p:tgtEl>
                                        <p:attrNameLst>
                                          <p:attrName>style.visibility</p:attrName>
                                        </p:attrNameLst>
                                      </p:cBhvr>
                                      <p:to>
                                        <p:strVal val="visible"/>
                                      </p:to>
                                    </p:set>
                                    <p:animEffect transition="in" filter="wipe(down)">
                                      <p:cBhvr>
                                        <p:cTn id="108" dur="500"/>
                                        <p:tgtEl>
                                          <p:spTgt spid="23"/>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4" fill="hold" grpId="0" nodeType="clickEffect">
                                  <p:stCondLst>
                                    <p:cond delay="0"/>
                                  </p:stCondLst>
                                  <p:childTnLst>
                                    <p:set>
                                      <p:cBhvr>
                                        <p:cTn id="112" dur="1" fill="hold">
                                          <p:stCondLst>
                                            <p:cond delay="0"/>
                                          </p:stCondLst>
                                        </p:cTn>
                                        <p:tgtEl>
                                          <p:spTgt spid="24"/>
                                        </p:tgtEl>
                                        <p:attrNameLst>
                                          <p:attrName>style.visibility</p:attrName>
                                        </p:attrNameLst>
                                      </p:cBhvr>
                                      <p:to>
                                        <p:strVal val="visible"/>
                                      </p:to>
                                    </p:set>
                                    <p:animEffect transition="in" filter="wipe(down)">
                                      <p:cBhvr>
                                        <p:cTn id="113" dur="500"/>
                                        <p:tgtEl>
                                          <p:spTgt spid="24"/>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4" fill="hold" grpId="0" nodeType="clickEffect">
                                  <p:stCondLst>
                                    <p:cond delay="0"/>
                                  </p:stCondLst>
                                  <p:childTnLst>
                                    <p:set>
                                      <p:cBhvr>
                                        <p:cTn id="117" dur="1" fill="hold">
                                          <p:stCondLst>
                                            <p:cond delay="0"/>
                                          </p:stCondLst>
                                        </p:cTn>
                                        <p:tgtEl>
                                          <p:spTgt spid="25"/>
                                        </p:tgtEl>
                                        <p:attrNameLst>
                                          <p:attrName>style.visibility</p:attrName>
                                        </p:attrNameLst>
                                      </p:cBhvr>
                                      <p:to>
                                        <p:strVal val="visible"/>
                                      </p:to>
                                    </p:set>
                                    <p:animEffect transition="in" filter="wipe(down)">
                                      <p:cBhvr>
                                        <p:cTn id="118" dur="500"/>
                                        <p:tgtEl>
                                          <p:spTgt spid="25"/>
                                        </p:tgtEl>
                                      </p:cBhvr>
                                    </p:animEffect>
                                  </p:childTnLst>
                                </p:cTn>
                              </p:par>
                            </p:childTnLst>
                          </p:cTn>
                        </p:par>
                      </p:childTnLst>
                    </p:cTn>
                  </p:par>
                  <p:par>
                    <p:cTn id="119" fill="hold">
                      <p:stCondLst>
                        <p:cond delay="indefinite"/>
                      </p:stCondLst>
                      <p:childTnLst>
                        <p:par>
                          <p:cTn id="120" fill="hold">
                            <p:stCondLst>
                              <p:cond delay="0"/>
                            </p:stCondLst>
                            <p:childTnLst>
                              <p:par>
                                <p:cTn id="121" presetID="53" presetClass="entr" presetSubtype="16" fill="hold" grpId="0" nodeType="clickEffect">
                                  <p:stCondLst>
                                    <p:cond delay="0"/>
                                  </p:stCondLst>
                                  <p:childTnLst>
                                    <p:set>
                                      <p:cBhvr>
                                        <p:cTn id="122" dur="1" fill="hold">
                                          <p:stCondLst>
                                            <p:cond delay="0"/>
                                          </p:stCondLst>
                                        </p:cTn>
                                        <p:tgtEl>
                                          <p:spTgt spid="26"/>
                                        </p:tgtEl>
                                        <p:attrNameLst>
                                          <p:attrName>style.visibility</p:attrName>
                                        </p:attrNameLst>
                                      </p:cBhvr>
                                      <p:to>
                                        <p:strVal val="visible"/>
                                      </p:to>
                                    </p:set>
                                    <p:anim calcmode="lin" valueType="num">
                                      <p:cBhvr>
                                        <p:cTn id="123" dur="500" fill="hold"/>
                                        <p:tgtEl>
                                          <p:spTgt spid="26"/>
                                        </p:tgtEl>
                                        <p:attrNameLst>
                                          <p:attrName>ppt_w</p:attrName>
                                        </p:attrNameLst>
                                      </p:cBhvr>
                                      <p:tavLst>
                                        <p:tav tm="0">
                                          <p:val>
                                            <p:fltVal val="0"/>
                                          </p:val>
                                        </p:tav>
                                        <p:tav tm="100000">
                                          <p:val>
                                            <p:strVal val="#ppt_w"/>
                                          </p:val>
                                        </p:tav>
                                      </p:tavLst>
                                    </p:anim>
                                    <p:anim calcmode="lin" valueType="num">
                                      <p:cBhvr>
                                        <p:cTn id="124" dur="500" fill="hold"/>
                                        <p:tgtEl>
                                          <p:spTgt spid="26"/>
                                        </p:tgtEl>
                                        <p:attrNameLst>
                                          <p:attrName>ppt_h</p:attrName>
                                        </p:attrNameLst>
                                      </p:cBhvr>
                                      <p:tavLst>
                                        <p:tav tm="0">
                                          <p:val>
                                            <p:fltVal val="0"/>
                                          </p:val>
                                        </p:tav>
                                        <p:tav tm="100000">
                                          <p:val>
                                            <p:strVal val="#ppt_h"/>
                                          </p:val>
                                        </p:tav>
                                      </p:tavLst>
                                    </p:anim>
                                    <p:animEffect transition="in" filter="fade">
                                      <p:cBhvr>
                                        <p:cTn id="125" dur="500"/>
                                        <p:tgtEl>
                                          <p:spTgt spid="26"/>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4" fill="hold" grpId="0" nodeType="clickEffect">
                                  <p:stCondLst>
                                    <p:cond delay="0"/>
                                  </p:stCondLst>
                                  <p:childTnLst>
                                    <p:set>
                                      <p:cBhvr>
                                        <p:cTn id="129" dur="1" fill="hold">
                                          <p:stCondLst>
                                            <p:cond delay="0"/>
                                          </p:stCondLst>
                                        </p:cTn>
                                        <p:tgtEl>
                                          <p:spTgt spid="29"/>
                                        </p:tgtEl>
                                        <p:attrNameLst>
                                          <p:attrName>style.visibility</p:attrName>
                                        </p:attrNameLst>
                                      </p:cBhvr>
                                      <p:to>
                                        <p:strVal val="visible"/>
                                      </p:to>
                                    </p:set>
                                    <p:animEffect transition="in" filter="wipe(down)">
                                      <p:cBhvr>
                                        <p:cTn id="130" dur="500"/>
                                        <p:tgtEl>
                                          <p:spTgt spid="29"/>
                                        </p:tgtEl>
                                      </p:cBhvr>
                                    </p:animEffect>
                                  </p:childTnLst>
                                </p:cTn>
                              </p:par>
                            </p:childTnLst>
                          </p:cTn>
                        </p:par>
                      </p:childTnLst>
                    </p:cTn>
                  </p:par>
                  <p:par>
                    <p:cTn id="131" fill="hold">
                      <p:stCondLst>
                        <p:cond delay="indefinite"/>
                      </p:stCondLst>
                      <p:childTnLst>
                        <p:par>
                          <p:cTn id="132" fill="hold">
                            <p:stCondLst>
                              <p:cond delay="0"/>
                            </p:stCondLst>
                            <p:childTnLst>
                              <p:par>
                                <p:cTn id="133" presetID="2" presetClass="entr" presetSubtype="4" fill="hold" nodeType="clickEffect">
                                  <p:stCondLst>
                                    <p:cond delay="0"/>
                                  </p:stCondLst>
                                  <p:childTnLst>
                                    <p:set>
                                      <p:cBhvr>
                                        <p:cTn id="134" dur="1" fill="hold">
                                          <p:stCondLst>
                                            <p:cond delay="0"/>
                                          </p:stCondLst>
                                        </p:cTn>
                                        <p:tgtEl>
                                          <p:spTgt spid="2"/>
                                        </p:tgtEl>
                                        <p:attrNameLst>
                                          <p:attrName>style.visibility</p:attrName>
                                        </p:attrNameLst>
                                      </p:cBhvr>
                                      <p:to>
                                        <p:strVal val="visible"/>
                                      </p:to>
                                    </p:set>
                                    <p:anim calcmode="lin" valueType="num">
                                      <p:cBhvr additive="base">
                                        <p:cTn id="135" dur="500" fill="hold"/>
                                        <p:tgtEl>
                                          <p:spTgt spid="2"/>
                                        </p:tgtEl>
                                        <p:attrNameLst>
                                          <p:attrName>ppt_x</p:attrName>
                                        </p:attrNameLst>
                                      </p:cBhvr>
                                      <p:tavLst>
                                        <p:tav tm="0">
                                          <p:val>
                                            <p:strVal val="#ppt_x"/>
                                          </p:val>
                                        </p:tav>
                                        <p:tav tm="100000">
                                          <p:val>
                                            <p:strVal val="#ppt_x"/>
                                          </p:val>
                                        </p:tav>
                                      </p:tavLst>
                                    </p:anim>
                                    <p:anim calcmode="lin" valueType="num">
                                      <p:cBhvr additive="base">
                                        <p:cTn id="13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22" presetClass="entr" presetSubtype="4" fill="hold" grpId="0" nodeType="clickEffect">
                                  <p:stCondLst>
                                    <p:cond delay="0"/>
                                  </p:stCondLst>
                                  <p:childTnLst>
                                    <p:set>
                                      <p:cBhvr>
                                        <p:cTn id="140" dur="1" fill="hold">
                                          <p:stCondLst>
                                            <p:cond delay="0"/>
                                          </p:stCondLst>
                                        </p:cTn>
                                        <p:tgtEl>
                                          <p:spTgt spid="42"/>
                                        </p:tgtEl>
                                        <p:attrNameLst>
                                          <p:attrName>style.visibility</p:attrName>
                                        </p:attrNameLst>
                                      </p:cBhvr>
                                      <p:to>
                                        <p:strVal val="visible"/>
                                      </p:to>
                                    </p:set>
                                    <p:animEffect transition="in" filter="wipe(down)">
                                      <p:cBhvr>
                                        <p:cTn id="141" dur="500"/>
                                        <p:tgtEl>
                                          <p:spTgt spid="42"/>
                                        </p:tgtEl>
                                      </p:cBhvr>
                                    </p:animEffect>
                                  </p:childTnLst>
                                </p:cTn>
                              </p:par>
                            </p:childTnLst>
                          </p:cTn>
                        </p:par>
                      </p:childTnLst>
                    </p:cTn>
                  </p:par>
                  <p:par>
                    <p:cTn id="142" fill="hold">
                      <p:stCondLst>
                        <p:cond delay="indefinite"/>
                      </p:stCondLst>
                      <p:childTnLst>
                        <p:par>
                          <p:cTn id="143" fill="hold">
                            <p:stCondLst>
                              <p:cond delay="0"/>
                            </p:stCondLst>
                            <p:childTnLst>
                              <p:par>
                                <p:cTn id="144" presetID="1" presetClass="entr" presetSubtype="0" fill="hold" grpId="0" nodeType="clickEffect">
                                  <p:stCondLst>
                                    <p:cond delay="0"/>
                                  </p:stCondLst>
                                  <p:childTnLst>
                                    <p:set>
                                      <p:cBhvr>
                                        <p:cTn id="145" dur="1" fill="hold">
                                          <p:stCondLst>
                                            <p:cond delay="0"/>
                                          </p:stCondLst>
                                        </p:cTn>
                                        <p:tgtEl>
                                          <p:spTgt spid="22"/>
                                        </p:tgtEl>
                                        <p:attrNameLst>
                                          <p:attrName>style.visibility</p:attrName>
                                        </p:attrNameLst>
                                      </p:cBhvr>
                                      <p:to>
                                        <p:strVal val="visible"/>
                                      </p:to>
                                    </p:set>
                                  </p:childTnLst>
                                </p:cTn>
                              </p:par>
                            </p:childTnLst>
                          </p:cTn>
                        </p:par>
                      </p:childTnLst>
                    </p:cTn>
                  </p:par>
                  <p:par>
                    <p:cTn id="146" fill="hold">
                      <p:stCondLst>
                        <p:cond delay="indefinite"/>
                      </p:stCondLst>
                      <p:childTnLst>
                        <p:par>
                          <p:cTn id="147" fill="hold">
                            <p:stCondLst>
                              <p:cond delay="0"/>
                            </p:stCondLst>
                            <p:childTnLst>
                              <p:par>
                                <p:cTn id="148" presetID="10" presetClass="exit" presetSubtype="0" fill="hold" nodeType="clickEffect">
                                  <p:stCondLst>
                                    <p:cond delay="0"/>
                                  </p:stCondLst>
                                  <p:childTnLst>
                                    <p:animEffect transition="out" filter="fade">
                                      <p:cBhvr>
                                        <p:cTn id="149" dur="500"/>
                                        <p:tgtEl>
                                          <p:spTgt spid="2"/>
                                        </p:tgtEl>
                                      </p:cBhvr>
                                    </p:animEffect>
                                    <p:set>
                                      <p:cBhvr>
                                        <p:cTn id="150" dur="1" fill="hold">
                                          <p:stCondLst>
                                            <p:cond delay="499"/>
                                          </p:stCondLst>
                                        </p:cTn>
                                        <p:tgtEl>
                                          <p:spTgt spid="2"/>
                                        </p:tgtEl>
                                        <p:attrNameLst>
                                          <p:attrName>style.visibility</p:attrName>
                                        </p:attrNameLst>
                                      </p:cBhvr>
                                      <p:to>
                                        <p:strVal val="hidden"/>
                                      </p:to>
                                    </p:set>
                                  </p:childTnLst>
                                </p:cTn>
                              </p:par>
                              <p:par>
                                <p:cTn id="151" presetID="10" presetClass="exit" presetSubtype="0" fill="hold" grpId="1" nodeType="withEffect">
                                  <p:stCondLst>
                                    <p:cond delay="0"/>
                                  </p:stCondLst>
                                  <p:childTnLst>
                                    <p:animEffect transition="out" filter="fade">
                                      <p:cBhvr>
                                        <p:cTn id="152" dur="500"/>
                                        <p:tgtEl>
                                          <p:spTgt spid="22"/>
                                        </p:tgtEl>
                                      </p:cBhvr>
                                    </p:animEffect>
                                    <p:set>
                                      <p:cBhvr>
                                        <p:cTn id="153" dur="1" fill="hold">
                                          <p:stCondLst>
                                            <p:cond delay="499"/>
                                          </p:stCondLst>
                                        </p:cTn>
                                        <p:tgtEl>
                                          <p:spTgt spid="22"/>
                                        </p:tgtEl>
                                        <p:attrNameLst>
                                          <p:attrName>style.visibility</p:attrName>
                                        </p:attrNameLst>
                                      </p:cBhvr>
                                      <p:to>
                                        <p:strVal val="hidden"/>
                                      </p:to>
                                    </p:set>
                                  </p:childTnLst>
                                </p:cTn>
                              </p:par>
                            </p:childTnLst>
                          </p:cTn>
                        </p:par>
                      </p:childTnLst>
                    </p:cTn>
                  </p:par>
                  <p:par>
                    <p:cTn id="154" fill="hold">
                      <p:stCondLst>
                        <p:cond delay="indefinite"/>
                      </p:stCondLst>
                      <p:childTnLst>
                        <p:par>
                          <p:cTn id="155" fill="hold">
                            <p:stCondLst>
                              <p:cond delay="0"/>
                            </p:stCondLst>
                            <p:childTnLst>
                              <p:par>
                                <p:cTn id="156" presetID="22" presetClass="entr" presetSubtype="4" fill="hold" grpId="0" nodeType="clickEffect">
                                  <p:stCondLst>
                                    <p:cond delay="0"/>
                                  </p:stCondLst>
                                  <p:childTnLst>
                                    <p:set>
                                      <p:cBhvr>
                                        <p:cTn id="157" dur="1" fill="hold">
                                          <p:stCondLst>
                                            <p:cond delay="0"/>
                                          </p:stCondLst>
                                        </p:cTn>
                                        <p:tgtEl>
                                          <p:spTgt spid="43"/>
                                        </p:tgtEl>
                                        <p:attrNameLst>
                                          <p:attrName>style.visibility</p:attrName>
                                        </p:attrNameLst>
                                      </p:cBhvr>
                                      <p:to>
                                        <p:strVal val="visible"/>
                                      </p:to>
                                    </p:set>
                                    <p:animEffect transition="in" filter="wipe(down)">
                                      <p:cBhvr>
                                        <p:cTn id="158" dur="500"/>
                                        <p:tgtEl>
                                          <p:spTgt spid="43"/>
                                        </p:tgtEl>
                                      </p:cBhvr>
                                    </p:animEffect>
                                  </p:childTnLst>
                                </p:cTn>
                              </p:par>
                            </p:childTnLst>
                          </p:cTn>
                        </p:par>
                      </p:childTnLst>
                    </p:cTn>
                  </p:par>
                  <p:par>
                    <p:cTn id="159" fill="hold">
                      <p:stCondLst>
                        <p:cond delay="indefinite"/>
                      </p:stCondLst>
                      <p:childTnLst>
                        <p:par>
                          <p:cTn id="160" fill="hold">
                            <p:stCondLst>
                              <p:cond delay="0"/>
                            </p:stCondLst>
                            <p:childTnLst>
                              <p:par>
                                <p:cTn id="161" presetID="53" presetClass="entr" presetSubtype="16" fill="hold" grpId="0" nodeType="clickEffect">
                                  <p:stCondLst>
                                    <p:cond delay="0"/>
                                  </p:stCondLst>
                                  <p:childTnLst>
                                    <p:set>
                                      <p:cBhvr>
                                        <p:cTn id="162" dur="1" fill="hold">
                                          <p:stCondLst>
                                            <p:cond delay="0"/>
                                          </p:stCondLst>
                                        </p:cTn>
                                        <p:tgtEl>
                                          <p:spTgt spid="45"/>
                                        </p:tgtEl>
                                        <p:attrNameLst>
                                          <p:attrName>style.visibility</p:attrName>
                                        </p:attrNameLst>
                                      </p:cBhvr>
                                      <p:to>
                                        <p:strVal val="visible"/>
                                      </p:to>
                                    </p:set>
                                    <p:anim calcmode="lin" valueType="num">
                                      <p:cBhvr>
                                        <p:cTn id="163" dur="500" fill="hold"/>
                                        <p:tgtEl>
                                          <p:spTgt spid="45"/>
                                        </p:tgtEl>
                                        <p:attrNameLst>
                                          <p:attrName>ppt_w</p:attrName>
                                        </p:attrNameLst>
                                      </p:cBhvr>
                                      <p:tavLst>
                                        <p:tav tm="0">
                                          <p:val>
                                            <p:fltVal val="0"/>
                                          </p:val>
                                        </p:tav>
                                        <p:tav tm="100000">
                                          <p:val>
                                            <p:strVal val="#ppt_w"/>
                                          </p:val>
                                        </p:tav>
                                      </p:tavLst>
                                    </p:anim>
                                    <p:anim calcmode="lin" valueType="num">
                                      <p:cBhvr>
                                        <p:cTn id="164" dur="500" fill="hold"/>
                                        <p:tgtEl>
                                          <p:spTgt spid="45"/>
                                        </p:tgtEl>
                                        <p:attrNameLst>
                                          <p:attrName>ppt_h</p:attrName>
                                        </p:attrNameLst>
                                      </p:cBhvr>
                                      <p:tavLst>
                                        <p:tav tm="0">
                                          <p:val>
                                            <p:fltVal val="0"/>
                                          </p:val>
                                        </p:tav>
                                        <p:tav tm="100000">
                                          <p:val>
                                            <p:strVal val="#ppt_h"/>
                                          </p:val>
                                        </p:tav>
                                      </p:tavLst>
                                    </p:anim>
                                    <p:animEffect transition="in" filter="fade">
                                      <p:cBhvr>
                                        <p:cTn id="16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13" grpId="0"/>
      <p:bldP spid="14" grpId="0" animBg="1"/>
      <p:bldP spid="15" grpId="0" animBg="1"/>
      <p:bldP spid="17" grpId="0"/>
      <p:bldP spid="18" grpId="0"/>
      <p:bldP spid="19" grpId="0"/>
      <p:bldP spid="20" grpId="0"/>
      <p:bldP spid="21" grpId="0"/>
      <p:bldP spid="23" grpId="0"/>
      <p:bldP spid="24" grpId="0"/>
      <p:bldP spid="25" grpId="0"/>
      <p:bldP spid="26" grpId="0"/>
      <p:bldP spid="29" grpId="0"/>
      <p:bldP spid="42" grpId="0"/>
      <p:bldP spid="43" grpId="0"/>
      <p:bldP spid="45" grpId="0"/>
      <p:bldP spid="22" grpId="0" animBg="1"/>
      <p:bldP spid="2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85E2D22-0F69-4625-821B-E269DE9EF658}"/>
                  </a:ext>
                </a:extLst>
              </p:cNvPr>
              <p:cNvSpPr txBox="1"/>
              <p:nvPr/>
            </p:nvSpPr>
            <p:spPr>
              <a:xfrm>
                <a:off x="5645020" y="2976465"/>
                <a:ext cx="3709349" cy="923330"/>
              </a:xfrm>
              <a:prstGeom prst="rect">
                <a:avLst/>
              </a:prstGeom>
              <a:noFill/>
            </p:spPr>
            <p:txBody>
              <a:bodyPr wrap="none" lIns="0" tIns="0" rIns="0" bIns="0" rtlCol="0">
                <a:spAutoFit/>
              </a:bodyPr>
              <a:lstStyle/>
              <a:p>
                <a:pPr/>
                <a14:m>
                  <m:oMathPara xmlns:m="http://schemas.openxmlformats.org/officeDocument/2006/math">
                    <m:oMathParaPr>
                      <m:jc m:val="center"/>
                    </m:oMathParaPr>
                    <m:oMath xmlns:m="http://schemas.openxmlformats.org/officeDocument/2006/math">
                      <m:r>
                        <a:rPr lang="ru-RU" sz="6000" b="0" i="1" smtClean="0">
                          <a:latin typeface="Cambria Math" panose="02040503050406030204" pitchFamily="18" charset="0"/>
                        </a:rPr>
                        <m:t>Задание </m:t>
                      </m:r>
                      <m:r>
                        <a:rPr lang="ru-RU" sz="6000" b="0" i="1" smtClean="0">
                          <a:latin typeface="Cambria Math" panose="02040503050406030204" pitchFamily="18" charset="0"/>
                        </a:rPr>
                        <m:t>1</m:t>
                      </m:r>
                    </m:oMath>
                  </m:oMathPara>
                </a14:m>
                <a:endParaRPr lang="ru-RU" dirty="0"/>
              </a:p>
            </p:txBody>
          </p:sp>
        </mc:Choice>
        <mc:Fallback xmlns="">
          <p:sp>
            <p:nvSpPr>
              <p:cNvPr id="2" name="TextBox 1">
                <a:extLst>
                  <a:ext uri="{FF2B5EF4-FFF2-40B4-BE49-F238E27FC236}">
                    <a16:creationId xmlns:a16="http://schemas.microsoft.com/office/drawing/2014/main" id="{885E2D22-0F69-4625-821B-E269DE9EF658}"/>
                  </a:ext>
                </a:extLst>
              </p:cNvPr>
              <p:cNvSpPr txBox="1">
                <a:spLocks noRot="1" noChangeAspect="1" noMove="1" noResize="1" noEditPoints="1" noAdjustHandles="1" noChangeArrowheads="1" noChangeShapeType="1" noTextEdit="1"/>
              </p:cNvSpPr>
              <p:nvPr/>
            </p:nvSpPr>
            <p:spPr>
              <a:xfrm>
                <a:off x="5645020" y="2976465"/>
                <a:ext cx="3709349" cy="923330"/>
              </a:xfrm>
              <a:prstGeom prst="rect">
                <a:avLst/>
              </a:prstGeom>
              <a:blipFill>
                <a:blip r:embed="rId2"/>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2589097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46548D6D-A703-4014-BCED-1DF20F39ABBC}"/>
              </a:ext>
            </a:extLst>
          </p:cNvPr>
          <p:cNvPicPr>
            <a:picLocks noChangeAspect="1"/>
          </p:cNvPicPr>
          <p:nvPr/>
        </p:nvPicPr>
        <p:blipFill>
          <a:blip r:embed="rId2"/>
          <a:stretch>
            <a:fillRect/>
          </a:stretch>
        </p:blipFill>
        <p:spPr>
          <a:xfrm>
            <a:off x="7009757" y="260435"/>
            <a:ext cx="4582164" cy="2324424"/>
          </a:xfrm>
          <a:prstGeom prst="rect">
            <a:avLst/>
          </a:prstGeom>
        </p:spPr>
      </p:pic>
      <p:sp>
        <p:nvSpPr>
          <p:cNvPr id="3" name="Прямоугольник 2">
            <a:extLst>
              <a:ext uri="{FF2B5EF4-FFF2-40B4-BE49-F238E27FC236}">
                <a16:creationId xmlns:a16="http://schemas.microsoft.com/office/drawing/2014/main" id="{0D094E18-E60C-4079-9B6A-35BB66604574}"/>
              </a:ext>
            </a:extLst>
          </p:cNvPr>
          <p:cNvSpPr/>
          <p:nvPr/>
        </p:nvSpPr>
        <p:spPr>
          <a:xfrm>
            <a:off x="257452" y="502769"/>
            <a:ext cx="6924583" cy="2800767"/>
          </a:xfrm>
          <a:prstGeom prst="rect">
            <a:avLst/>
          </a:prstGeom>
        </p:spPr>
        <p:txBody>
          <a:bodyPr wrap="square">
            <a:spAutoFit/>
          </a:bodyPr>
          <a:lstStyle/>
          <a:p>
            <a:pPr algn="just"/>
            <a:r>
              <a:rPr lang="ru-RU" sz="1600" dirty="0"/>
              <a:t>Общепринятые форматы листов бумаги обозначают буквой А и цифрой: А0, А1, А2 и так далее.</a:t>
            </a:r>
          </a:p>
          <a:p>
            <a:pPr algn="just"/>
            <a:r>
              <a:rPr lang="ru-RU" sz="1600" dirty="0"/>
              <a:t>Лист формата А0 имеет форму прямоугольника, площадь которого равна 1 кв. м. Если лист формата А0 разрезать пополам параллельно меньшей стороне, получается два равных листа формата А1. Если лист А1 разрезать так же пополам, получается два листа формата А2. И так далее. Отношение большей стороны к меньшей стороне листа каждого формата одно и то же, поэтому листы всех форматов подобны. Это сделано специально для того, чтобы пропорции текста и его расположение на листе сохранялись при уменьшении или увеличении шрифта при изменении формата листа.</a:t>
            </a:r>
          </a:p>
        </p:txBody>
      </p:sp>
      <p:sp>
        <p:nvSpPr>
          <p:cNvPr id="4" name="Прямоугольник 3">
            <a:extLst>
              <a:ext uri="{FF2B5EF4-FFF2-40B4-BE49-F238E27FC236}">
                <a16:creationId xmlns:a16="http://schemas.microsoft.com/office/drawing/2014/main" id="{EB29D77E-276E-48BE-AC03-5DD47E29BA23}"/>
              </a:ext>
            </a:extLst>
          </p:cNvPr>
          <p:cNvSpPr/>
          <p:nvPr/>
        </p:nvSpPr>
        <p:spPr>
          <a:xfrm>
            <a:off x="157482" y="3338235"/>
            <a:ext cx="11748191" cy="338554"/>
          </a:xfrm>
          <a:prstGeom prst="rect">
            <a:avLst/>
          </a:prstGeom>
        </p:spPr>
        <p:txBody>
          <a:bodyPr wrap="square">
            <a:spAutoFit/>
          </a:bodyPr>
          <a:lstStyle/>
          <a:p>
            <a:r>
              <a:rPr lang="ru-RU" sz="1600" b="1" i="1" u="sng" dirty="0"/>
              <a:t>Задание 1. </a:t>
            </a:r>
            <a:r>
              <a:rPr lang="ru-RU" sz="1600" i="1" dirty="0"/>
              <a:t>В таблице даны размеры (с точностью до мм) четырёх листов, имеющих форматы А0, А1, А3 и А4.</a:t>
            </a:r>
          </a:p>
        </p:txBody>
      </p:sp>
      <p:pic>
        <p:nvPicPr>
          <p:cNvPr id="5" name="Рисунок 4">
            <a:extLst>
              <a:ext uri="{FF2B5EF4-FFF2-40B4-BE49-F238E27FC236}">
                <a16:creationId xmlns:a16="http://schemas.microsoft.com/office/drawing/2014/main" id="{593C7DC2-8B4C-4CC5-8A12-A95B8C60F5DC}"/>
              </a:ext>
            </a:extLst>
          </p:cNvPr>
          <p:cNvPicPr>
            <a:picLocks noChangeAspect="1"/>
          </p:cNvPicPr>
          <p:nvPr/>
        </p:nvPicPr>
        <p:blipFill>
          <a:blip r:embed="rId3"/>
          <a:stretch>
            <a:fillRect/>
          </a:stretch>
        </p:blipFill>
        <p:spPr>
          <a:xfrm>
            <a:off x="3719743" y="3684393"/>
            <a:ext cx="4254292" cy="1571187"/>
          </a:xfrm>
          <a:prstGeom prst="rect">
            <a:avLst/>
          </a:prstGeom>
        </p:spPr>
      </p:pic>
      <p:sp>
        <p:nvSpPr>
          <p:cNvPr id="6" name="Прямоугольник 5">
            <a:extLst>
              <a:ext uri="{FF2B5EF4-FFF2-40B4-BE49-F238E27FC236}">
                <a16:creationId xmlns:a16="http://schemas.microsoft.com/office/drawing/2014/main" id="{70809E8A-A37C-452B-9726-E0733FAB3F69}"/>
              </a:ext>
            </a:extLst>
          </p:cNvPr>
          <p:cNvSpPr/>
          <p:nvPr/>
        </p:nvSpPr>
        <p:spPr>
          <a:xfrm>
            <a:off x="562252" y="5250796"/>
            <a:ext cx="11262804" cy="584775"/>
          </a:xfrm>
          <a:prstGeom prst="rect">
            <a:avLst/>
          </a:prstGeom>
        </p:spPr>
        <p:txBody>
          <a:bodyPr wrap="square">
            <a:spAutoFit/>
          </a:bodyPr>
          <a:lstStyle/>
          <a:p>
            <a:r>
              <a:rPr lang="ru-RU" sz="1600" i="1" dirty="0"/>
              <a:t>Установите соответствие между форматами и номерами листов бумаги из таблицы. </a:t>
            </a:r>
          </a:p>
          <a:p>
            <a:r>
              <a:rPr lang="ru-RU" sz="1600" i="1" dirty="0"/>
              <a:t>Заполните таблицу, в бланк ответов перенесите последовательность четырёх цифр.</a:t>
            </a:r>
          </a:p>
        </p:txBody>
      </p:sp>
      <p:pic>
        <p:nvPicPr>
          <p:cNvPr id="7" name="Рисунок 6">
            <a:extLst>
              <a:ext uri="{FF2B5EF4-FFF2-40B4-BE49-F238E27FC236}">
                <a16:creationId xmlns:a16="http://schemas.microsoft.com/office/drawing/2014/main" id="{F099B725-3D67-4596-AF83-513C6CEF75B6}"/>
              </a:ext>
            </a:extLst>
          </p:cNvPr>
          <p:cNvPicPr>
            <a:picLocks noChangeAspect="1"/>
          </p:cNvPicPr>
          <p:nvPr/>
        </p:nvPicPr>
        <p:blipFill>
          <a:blip r:embed="rId4"/>
          <a:stretch>
            <a:fillRect/>
          </a:stretch>
        </p:blipFill>
        <p:spPr>
          <a:xfrm>
            <a:off x="1883118" y="5891131"/>
            <a:ext cx="6792273" cy="685896"/>
          </a:xfrm>
          <a:prstGeom prst="rect">
            <a:avLst/>
          </a:prstGeom>
        </p:spPr>
      </p:pic>
      <p:sp>
        <p:nvSpPr>
          <p:cNvPr id="8" name="Овал 7">
            <a:extLst>
              <a:ext uri="{FF2B5EF4-FFF2-40B4-BE49-F238E27FC236}">
                <a16:creationId xmlns:a16="http://schemas.microsoft.com/office/drawing/2014/main" id="{A1A5C454-E40F-41D0-BE74-A999266C7F08}"/>
              </a:ext>
            </a:extLst>
          </p:cNvPr>
          <p:cNvSpPr/>
          <p:nvPr/>
        </p:nvSpPr>
        <p:spPr>
          <a:xfrm>
            <a:off x="2583402" y="5891131"/>
            <a:ext cx="497150" cy="35874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a:extLst>
              <a:ext uri="{FF2B5EF4-FFF2-40B4-BE49-F238E27FC236}">
                <a16:creationId xmlns:a16="http://schemas.microsoft.com/office/drawing/2014/main" id="{32D68CBA-AEF6-4364-A5A8-D00FA82B3D5B}"/>
              </a:ext>
            </a:extLst>
          </p:cNvPr>
          <p:cNvPicPr>
            <a:picLocks noChangeAspect="1"/>
          </p:cNvPicPr>
          <p:nvPr/>
        </p:nvPicPr>
        <p:blipFill>
          <a:blip r:embed="rId5"/>
          <a:stretch>
            <a:fillRect/>
          </a:stretch>
        </p:blipFill>
        <p:spPr>
          <a:xfrm>
            <a:off x="10518477" y="1161470"/>
            <a:ext cx="1073444" cy="792305"/>
          </a:xfrm>
          <a:prstGeom prst="rect">
            <a:avLst/>
          </a:prstGeom>
        </p:spPr>
      </p:pic>
      <p:cxnSp>
        <p:nvCxnSpPr>
          <p:cNvPr id="11" name="Прямая соединительная линия 10">
            <a:extLst>
              <a:ext uri="{FF2B5EF4-FFF2-40B4-BE49-F238E27FC236}">
                <a16:creationId xmlns:a16="http://schemas.microsoft.com/office/drawing/2014/main" id="{261406A2-EF9B-4FF3-9BFA-E7AD369EC928}"/>
              </a:ext>
            </a:extLst>
          </p:cNvPr>
          <p:cNvCxnSpPr/>
          <p:nvPr/>
        </p:nvCxnSpPr>
        <p:spPr>
          <a:xfrm>
            <a:off x="5601810" y="4900474"/>
            <a:ext cx="171339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2" name="Рисунок 11">
            <a:extLst>
              <a:ext uri="{FF2B5EF4-FFF2-40B4-BE49-F238E27FC236}">
                <a16:creationId xmlns:a16="http://schemas.microsoft.com/office/drawing/2014/main" id="{FB2D8855-5FE2-4FB5-A0AA-D05DCDD63C88}"/>
              </a:ext>
            </a:extLst>
          </p:cNvPr>
          <p:cNvPicPr>
            <a:picLocks noChangeAspect="1"/>
          </p:cNvPicPr>
          <p:nvPr/>
        </p:nvPicPr>
        <p:blipFill>
          <a:blip r:embed="rId5"/>
          <a:stretch>
            <a:fillRect/>
          </a:stretch>
        </p:blipFill>
        <p:spPr>
          <a:xfrm>
            <a:off x="4259721" y="4650739"/>
            <a:ext cx="512108" cy="377985"/>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D8F2C73-E157-4059-8C3C-DF498A801335}"/>
                  </a:ext>
                </a:extLst>
              </p:cNvPr>
              <p:cNvSpPr txBox="1"/>
              <p:nvPr/>
            </p:nvSpPr>
            <p:spPr>
              <a:xfrm>
                <a:off x="2751025" y="6275819"/>
                <a:ext cx="161904"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sz="1400" b="1" i="1" smtClean="0">
                          <a:solidFill>
                            <a:srgbClr val="FF0000"/>
                          </a:solidFill>
                          <a:latin typeface="Cambria Math" panose="02040503050406030204" pitchFamily="18" charset="0"/>
                        </a:rPr>
                        <m:t>𝟑</m:t>
                      </m:r>
                    </m:oMath>
                  </m:oMathPara>
                </a14:m>
                <a:endParaRPr lang="ru-RU" sz="1400" b="1" dirty="0">
                  <a:solidFill>
                    <a:srgbClr val="FF0000"/>
                  </a:solidFill>
                </a:endParaRPr>
              </a:p>
            </p:txBody>
          </p:sp>
        </mc:Choice>
        <mc:Fallback xmlns="">
          <p:sp>
            <p:nvSpPr>
              <p:cNvPr id="13" name="TextBox 12">
                <a:extLst>
                  <a:ext uri="{FF2B5EF4-FFF2-40B4-BE49-F238E27FC236}">
                    <a16:creationId xmlns:a16="http://schemas.microsoft.com/office/drawing/2014/main" id="{3D8F2C73-E157-4059-8C3C-DF498A801335}"/>
                  </a:ext>
                </a:extLst>
              </p:cNvPr>
              <p:cNvSpPr txBox="1">
                <a:spLocks noRot="1" noChangeAspect="1" noMove="1" noResize="1" noEditPoints="1" noAdjustHandles="1" noChangeArrowheads="1" noChangeShapeType="1" noTextEdit="1"/>
              </p:cNvSpPr>
              <p:nvPr/>
            </p:nvSpPr>
            <p:spPr>
              <a:xfrm>
                <a:off x="2751025" y="6275819"/>
                <a:ext cx="161904" cy="215444"/>
              </a:xfrm>
              <a:prstGeom prst="rect">
                <a:avLst/>
              </a:prstGeom>
              <a:blipFill>
                <a:blip r:embed="rId6"/>
                <a:stretch>
                  <a:fillRect l="-22222" r="-14815" b="-5556"/>
                </a:stretch>
              </a:blipFill>
            </p:spPr>
            <p:txBody>
              <a:bodyPr/>
              <a:lstStyle/>
              <a:p>
                <a:r>
                  <a:rPr lang="ru-RU">
                    <a:noFill/>
                  </a:rPr>
                  <a:t> </a:t>
                </a:r>
              </a:p>
            </p:txBody>
          </p:sp>
        </mc:Fallback>
      </mc:AlternateContent>
      <p:sp>
        <p:nvSpPr>
          <p:cNvPr id="14" name="Овал 13">
            <a:extLst>
              <a:ext uri="{FF2B5EF4-FFF2-40B4-BE49-F238E27FC236}">
                <a16:creationId xmlns:a16="http://schemas.microsoft.com/office/drawing/2014/main" id="{A1A5C454-E40F-41D0-BE74-A999266C7F08}"/>
              </a:ext>
            </a:extLst>
          </p:cNvPr>
          <p:cNvSpPr/>
          <p:nvPr/>
        </p:nvSpPr>
        <p:spPr>
          <a:xfrm>
            <a:off x="4221518" y="5891131"/>
            <a:ext cx="497150" cy="358749"/>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ru-RU"/>
          </a:p>
        </p:txBody>
      </p:sp>
      <p:pic>
        <p:nvPicPr>
          <p:cNvPr id="15" name="Рисунок 14">
            <a:extLst>
              <a:ext uri="{FF2B5EF4-FFF2-40B4-BE49-F238E27FC236}">
                <a16:creationId xmlns:a16="http://schemas.microsoft.com/office/drawing/2014/main" id="{192EC0F3-2525-4F50-8AB4-54A59D06EA78}"/>
              </a:ext>
            </a:extLst>
          </p:cNvPr>
          <p:cNvPicPr>
            <a:picLocks noChangeAspect="1"/>
          </p:cNvPicPr>
          <p:nvPr/>
        </p:nvPicPr>
        <p:blipFill>
          <a:blip r:embed="rId7"/>
          <a:stretch>
            <a:fillRect/>
          </a:stretch>
        </p:blipFill>
        <p:spPr>
          <a:xfrm>
            <a:off x="9254656" y="1181676"/>
            <a:ext cx="859161" cy="727010"/>
          </a:xfrm>
          <a:prstGeom prst="rect">
            <a:avLst/>
          </a:prstGeom>
        </p:spPr>
      </p:pic>
      <p:cxnSp>
        <p:nvCxnSpPr>
          <p:cNvPr id="17" name="Прямая соединительная линия 16">
            <a:extLst>
              <a:ext uri="{FF2B5EF4-FFF2-40B4-BE49-F238E27FC236}">
                <a16:creationId xmlns:a16="http://schemas.microsoft.com/office/drawing/2014/main" id="{2DA07FDD-0A98-451F-BD09-2F94E28FBEA7}"/>
              </a:ext>
            </a:extLst>
          </p:cNvPr>
          <p:cNvCxnSpPr/>
          <p:nvPr/>
        </p:nvCxnSpPr>
        <p:spPr>
          <a:xfrm>
            <a:off x="5601810" y="5153891"/>
            <a:ext cx="171339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0B87B9C2-075E-43AE-B262-8BC8A0916FE3}"/>
                  </a:ext>
                </a:extLst>
              </p:cNvPr>
              <p:cNvSpPr txBox="1"/>
              <p:nvPr/>
            </p:nvSpPr>
            <p:spPr>
              <a:xfrm>
                <a:off x="4329827" y="6249880"/>
                <a:ext cx="185948"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sz="1600" b="1" i="1" smtClean="0">
                          <a:solidFill>
                            <a:schemeClr val="accent1">
                              <a:lumMod val="75000"/>
                            </a:schemeClr>
                          </a:solidFill>
                          <a:latin typeface="Cambria Math" panose="02040503050406030204" pitchFamily="18" charset="0"/>
                        </a:rPr>
                        <m:t>𝟒</m:t>
                      </m:r>
                    </m:oMath>
                  </m:oMathPara>
                </a14:m>
                <a:endParaRPr lang="ru-RU" b="1" dirty="0">
                  <a:solidFill>
                    <a:schemeClr val="accent1">
                      <a:lumMod val="75000"/>
                    </a:schemeClr>
                  </a:solidFill>
                </a:endParaRPr>
              </a:p>
            </p:txBody>
          </p:sp>
        </mc:Choice>
        <mc:Fallback xmlns="">
          <p:sp>
            <p:nvSpPr>
              <p:cNvPr id="18" name="TextBox 17">
                <a:extLst>
                  <a:ext uri="{FF2B5EF4-FFF2-40B4-BE49-F238E27FC236}">
                    <a16:creationId xmlns:a16="http://schemas.microsoft.com/office/drawing/2014/main" id="{0B87B9C2-075E-43AE-B262-8BC8A0916FE3}"/>
                  </a:ext>
                </a:extLst>
              </p:cNvPr>
              <p:cNvSpPr txBox="1">
                <a:spLocks noRot="1" noChangeAspect="1" noMove="1" noResize="1" noEditPoints="1" noAdjustHandles="1" noChangeArrowheads="1" noChangeShapeType="1" noTextEdit="1"/>
              </p:cNvSpPr>
              <p:nvPr/>
            </p:nvSpPr>
            <p:spPr>
              <a:xfrm>
                <a:off x="4329827" y="6249880"/>
                <a:ext cx="185948" cy="246221"/>
              </a:xfrm>
              <a:prstGeom prst="rect">
                <a:avLst/>
              </a:prstGeom>
              <a:blipFill>
                <a:blip r:embed="rId8"/>
                <a:stretch>
                  <a:fillRect l="-19355" r="-19355" b="-7317"/>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D7261EB5-1C4E-47CE-91C2-64B031120BB0}"/>
                  </a:ext>
                </a:extLst>
              </p:cNvPr>
              <p:cNvSpPr txBox="1"/>
              <p:nvPr/>
            </p:nvSpPr>
            <p:spPr>
              <a:xfrm>
                <a:off x="5967943" y="6245042"/>
                <a:ext cx="185948"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sz="1600" b="1" i="1" smtClean="0">
                          <a:solidFill>
                            <a:srgbClr val="7030A0"/>
                          </a:solidFill>
                          <a:latin typeface="Cambria Math" panose="02040503050406030204" pitchFamily="18" charset="0"/>
                        </a:rPr>
                        <m:t>𝟐</m:t>
                      </m:r>
                    </m:oMath>
                  </m:oMathPara>
                </a14:m>
                <a:endParaRPr lang="ru-RU" b="1" dirty="0">
                  <a:solidFill>
                    <a:srgbClr val="7030A0"/>
                  </a:solidFill>
                </a:endParaRPr>
              </a:p>
            </p:txBody>
          </p:sp>
        </mc:Choice>
        <mc:Fallback xmlns="">
          <p:sp>
            <p:nvSpPr>
              <p:cNvPr id="19" name="TextBox 18">
                <a:extLst>
                  <a:ext uri="{FF2B5EF4-FFF2-40B4-BE49-F238E27FC236}">
                    <a16:creationId xmlns:a16="http://schemas.microsoft.com/office/drawing/2014/main" id="{D7261EB5-1C4E-47CE-91C2-64B031120BB0}"/>
                  </a:ext>
                </a:extLst>
              </p:cNvPr>
              <p:cNvSpPr txBox="1">
                <a:spLocks noRot="1" noChangeAspect="1" noMove="1" noResize="1" noEditPoints="1" noAdjustHandles="1" noChangeArrowheads="1" noChangeShapeType="1" noTextEdit="1"/>
              </p:cNvSpPr>
              <p:nvPr/>
            </p:nvSpPr>
            <p:spPr>
              <a:xfrm>
                <a:off x="5967943" y="6245042"/>
                <a:ext cx="185948" cy="246221"/>
              </a:xfrm>
              <a:prstGeom prst="rect">
                <a:avLst/>
              </a:prstGeom>
              <a:blipFill>
                <a:blip r:embed="rId9"/>
                <a:stretch>
                  <a:fillRect l="-23333" r="-20000" b="-7317"/>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03CC5CCE-C0F5-4580-83C3-213026B7BB3F}"/>
                  </a:ext>
                </a:extLst>
              </p:cNvPr>
              <p:cNvSpPr txBox="1"/>
              <p:nvPr/>
            </p:nvSpPr>
            <p:spPr>
              <a:xfrm>
                <a:off x="7513085" y="6234079"/>
                <a:ext cx="185948"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ru-RU" sz="1600" b="1" i="1" smtClean="0">
                          <a:solidFill>
                            <a:srgbClr val="7030A0"/>
                          </a:solidFill>
                          <a:latin typeface="Cambria Math" panose="02040503050406030204" pitchFamily="18" charset="0"/>
                        </a:rPr>
                        <m:t>𝟏</m:t>
                      </m:r>
                    </m:oMath>
                  </m:oMathPara>
                </a14:m>
                <a:endParaRPr lang="ru-RU" b="1" dirty="0">
                  <a:solidFill>
                    <a:srgbClr val="7030A0"/>
                  </a:solidFill>
                </a:endParaRPr>
              </a:p>
            </p:txBody>
          </p:sp>
        </mc:Choice>
        <mc:Fallback xmlns="">
          <p:sp>
            <p:nvSpPr>
              <p:cNvPr id="20" name="TextBox 19">
                <a:extLst>
                  <a:ext uri="{FF2B5EF4-FFF2-40B4-BE49-F238E27FC236}">
                    <a16:creationId xmlns:a16="http://schemas.microsoft.com/office/drawing/2014/main" id="{03CC5CCE-C0F5-4580-83C3-213026B7BB3F}"/>
                  </a:ext>
                </a:extLst>
              </p:cNvPr>
              <p:cNvSpPr txBox="1">
                <a:spLocks noRot="1" noChangeAspect="1" noMove="1" noResize="1" noEditPoints="1" noAdjustHandles="1" noChangeArrowheads="1" noChangeShapeType="1" noTextEdit="1"/>
              </p:cNvSpPr>
              <p:nvPr/>
            </p:nvSpPr>
            <p:spPr>
              <a:xfrm>
                <a:off x="7513085" y="6234079"/>
                <a:ext cx="185948" cy="246221"/>
              </a:xfrm>
              <a:prstGeom prst="rect">
                <a:avLst/>
              </a:prstGeom>
              <a:blipFill>
                <a:blip r:embed="rId10"/>
                <a:stretch>
                  <a:fillRect l="-19355" r="-19355" b="-7500"/>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E0C86C5A-8F6B-4F0C-8F56-9AA2B1F21226}"/>
                  </a:ext>
                </a:extLst>
              </p:cNvPr>
              <p:cNvSpPr txBox="1"/>
              <p:nvPr/>
            </p:nvSpPr>
            <p:spPr>
              <a:xfrm>
                <a:off x="9058227" y="6095579"/>
                <a:ext cx="2264637"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ru-RU" sz="2800" b="0" i="1" smtClean="0">
                          <a:latin typeface="Cambria Math" panose="02040503050406030204" pitchFamily="18" charset="0"/>
                        </a:rPr>
                        <m:t>Ответ:3421</m:t>
                      </m:r>
                    </m:oMath>
                  </m:oMathPara>
                </a14:m>
                <a:endParaRPr lang="ru-RU" sz="2800" dirty="0"/>
              </a:p>
            </p:txBody>
          </p:sp>
        </mc:Choice>
        <mc:Fallback xmlns="">
          <p:sp>
            <p:nvSpPr>
              <p:cNvPr id="21" name="TextBox 20">
                <a:extLst>
                  <a:ext uri="{FF2B5EF4-FFF2-40B4-BE49-F238E27FC236}">
                    <a16:creationId xmlns:a16="http://schemas.microsoft.com/office/drawing/2014/main" id="{E0C86C5A-8F6B-4F0C-8F56-9AA2B1F21226}"/>
                  </a:ext>
                </a:extLst>
              </p:cNvPr>
              <p:cNvSpPr txBox="1">
                <a:spLocks noRot="1" noChangeAspect="1" noMove="1" noResize="1" noEditPoints="1" noAdjustHandles="1" noChangeArrowheads="1" noChangeShapeType="1" noTextEdit="1"/>
              </p:cNvSpPr>
              <p:nvPr/>
            </p:nvSpPr>
            <p:spPr>
              <a:xfrm>
                <a:off x="9058227" y="6095579"/>
                <a:ext cx="2264637" cy="430887"/>
              </a:xfrm>
              <a:prstGeom prst="rect">
                <a:avLst/>
              </a:prstGeom>
              <a:blipFill>
                <a:blip r:embed="rId11"/>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1791375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circle(in)">
                                      <p:cBhvr>
                                        <p:cTn id="21" dur="2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fltVal val="0"/>
                                          </p:val>
                                        </p:tav>
                                        <p:tav tm="100000">
                                          <p:val>
                                            <p:strVal val="#ppt_w"/>
                                          </p:val>
                                        </p:tav>
                                      </p:tavLst>
                                    </p:anim>
                                    <p:anim calcmode="lin" valueType="num">
                                      <p:cBhvr>
                                        <p:cTn id="41" dur="500" fill="hold"/>
                                        <p:tgtEl>
                                          <p:spTgt spid="14"/>
                                        </p:tgtEl>
                                        <p:attrNameLst>
                                          <p:attrName>ppt_h</p:attrName>
                                        </p:attrNameLst>
                                      </p:cBhvr>
                                      <p:tavLst>
                                        <p:tav tm="0">
                                          <p:val>
                                            <p:fltVal val="0"/>
                                          </p:val>
                                        </p:tav>
                                        <p:tav tm="100000">
                                          <p:val>
                                            <p:strVal val="#ppt_h"/>
                                          </p:val>
                                        </p:tav>
                                      </p:tavLst>
                                    </p:anim>
                                    <p:animEffect transition="in" filter="fade">
                                      <p:cBhvr>
                                        <p:cTn id="42" dur="500"/>
                                        <p:tgtEl>
                                          <p:spTgt spid="14"/>
                                        </p:tgtEl>
                                      </p:cBhvr>
                                    </p:animEffect>
                                  </p:childTnLst>
                                </p:cTn>
                              </p:par>
                              <p:par>
                                <p:cTn id="43" presetID="53" presetClass="entr" presetSubtype="16"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heel(1)">
                                      <p:cBhvr>
                                        <p:cTn id="52" dur="20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1000"/>
                                        <p:tgtEl>
                                          <p:spTgt spid="20"/>
                                        </p:tgtEl>
                                      </p:cBhvr>
                                    </p:animEffect>
                                    <p:anim calcmode="lin" valueType="num">
                                      <p:cBhvr>
                                        <p:cTn id="72" dur="1000" fill="hold"/>
                                        <p:tgtEl>
                                          <p:spTgt spid="20"/>
                                        </p:tgtEl>
                                        <p:attrNameLst>
                                          <p:attrName>ppt_x</p:attrName>
                                        </p:attrNameLst>
                                      </p:cBhvr>
                                      <p:tavLst>
                                        <p:tav tm="0">
                                          <p:val>
                                            <p:strVal val="#ppt_x"/>
                                          </p:val>
                                        </p:tav>
                                        <p:tav tm="100000">
                                          <p:val>
                                            <p:strVal val="#ppt_x"/>
                                          </p:val>
                                        </p:tav>
                                      </p:tavLst>
                                    </p:anim>
                                    <p:anim calcmode="lin" valueType="num">
                                      <p:cBhvr>
                                        <p:cTn id="7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p:bldP spid="14"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253FBE82-DB29-48E7-9DB8-6585A8F2546E}"/>
              </a:ext>
            </a:extLst>
          </p:cNvPr>
          <p:cNvPicPr>
            <a:picLocks noChangeAspect="1"/>
          </p:cNvPicPr>
          <p:nvPr/>
        </p:nvPicPr>
        <p:blipFill>
          <a:blip r:embed="rId2"/>
          <a:stretch>
            <a:fillRect/>
          </a:stretch>
        </p:blipFill>
        <p:spPr>
          <a:xfrm>
            <a:off x="741546" y="2596995"/>
            <a:ext cx="6417972" cy="689909"/>
          </a:xfrm>
          <a:prstGeom prst="rect">
            <a:avLst/>
          </a:prstGeom>
        </p:spPr>
      </p:pic>
      <p:pic>
        <p:nvPicPr>
          <p:cNvPr id="3" name="Рисунок 2">
            <a:extLst>
              <a:ext uri="{FF2B5EF4-FFF2-40B4-BE49-F238E27FC236}">
                <a16:creationId xmlns:a16="http://schemas.microsoft.com/office/drawing/2014/main" id="{5488FB73-E7D8-411E-ABFB-85FF0EC5A44A}"/>
              </a:ext>
            </a:extLst>
          </p:cNvPr>
          <p:cNvPicPr>
            <a:picLocks noChangeAspect="1"/>
          </p:cNvPicPr>
          <p:nvPr/>
        </p:nvPicPr>
        <p:blipFill>
          <a:blip r:embed="rId3"/>
          <a:stretch>
            <a:fillRect/>
          </a:stretch>
        </p:blipFill>
        <p:spPr>
          <a:xfrm>
            <a:off x="7878618" y="83127"/>
            <a:ext cx="3556000" cy="1803875"/>
          </a:xfrm>
          <a:prstGeom prst="rect">
            <a:avLst/>
          </a:prstGeom>
        </p:spPr>
      </p:pic>
      <p:sp>
        <p:nvSpPr>
          <p:cNvPr id="4" name="Прямоугольник 3">
            <a:extLst>
              <a:ext uri="{FF2B5EF4-FFF2-40B4-BE49-F238E27FC236}">
                <a16:creationId xmlns:a16="http://schemas.microsoft.com/office/drawing/2014/main" id="{164704F2-8CDF-482B-9725-557A70655EE8}"/>
              </a:ext>
            </a:extLst>
          </p:cNvPr>
          <p:cNvSpPr/>
          <p:nvPr/>
        </p:nvSpPr>
        <p:spPr>
          <a:xfrm>
            <a:off x="240144" y="204286"/>
            <a:ext cx="8802255" cy="584775"/>
          </a:xfrm>
          <a:prstGeom prst="rect">
            <a:avLst/>
          </a:prstGeom>
        </p:spPr>
        <p:txBody>
          <a:bodyPr wrap="square">
            <a:spAutoFit/>
          </a:bodyPr>
          <a:lstStyle/>
          <a:p>
            <a:r>
              <a:rPr lang="ru-RU" sz="1600" b="1" i="1" dirty="0"/>
              <a:t>Задание 1.2. </a:t>
            </a:r>
            <a:r>
              <a:rPr lang="ru-RU" sz="1600" i="1" dirty="0"/>
              <a:t>В таблице даны размеры (с точностью до мм) четырёх листов, имеющих форматы А0, А2, А3 и А5.</a:t>
            </a:r>
          </a:p>
        </p:txBody>
      </p:sp>
      <p:pic>
        <p:nvPicPr>
          <p:cNvPr id="5" name="Рисунок 4">
            <a:extLst>
              <a:ext uri="{FF2B5EF4-FFF2-40B4-BE49-F238E27FC236}">
                <a16:creationId xmlns:a16="http://schemas.microsoft.com/office/drawing/2014/main" id="{8CE50E55-4C8C-489B-9CBB-A49AC2965E2D}"/>
              </a:ext>
            </a:extLst>
          </p:cNvPr>
          <p:cNvPicPr>
            <a:picLocks noChangeAspect="1"/>
          </p:cNvPicPr>
          <p:nvPr/>
        </p:nvPicPr>
        <p:blipFill>
          <a:blip r:embed="rId4"/>
          <a:stretch>
            <a:fillRect/>
          </a:stretch>
        </p:blipFill>
        <p:spPr>
          <a:xfrm>
            <a:off x="3352800" y="690911"/>
            <a:ext cx="3723935" cy="1419704"/>
          </a:xfrm>
          <a:prstGeom prst="rect">
            <a:avLst/>
          </a:prstGeom>
        </p:spPr>
      </p:pic>
      <p:sp>
        <p:nvSpPr>
          <p:cNvPr id="6" name="Прямоугольник 5">
            <a:extLst>
              <a:ext uri="{FF2B5EF4-FFF2-40B4-BE49-F238E27FC236}">
                <a16:creationId xmlns:a16="http://schemas.microsoft.com/office/drawing/2014/main" id="{7DD034B8-7EF5-4D1C-A1A2-6EB8B4B339B1}"/>
              </a:ext>
            </a:extLst>
          </p:cNvPr>
          <p:cNvSpPr/>
          <p:nvPr/>
        </p:nvSpPr>
        <p:spPr>
          <a:xfrm>
            <a:off x="438727" y="5169161"/>
            <a:ext cx="10861964" cy="584775"/>
          </a:xfrm>
          <a:prstGeom prst="rect">
            <a:avLst/>
          </a:prstGeom>
        </p:spPr>
        <p:txBody>
          <a:bodyPr wrap="square">
            <a:spAutoFit/>
          </a:bodyPr>
          <a:lstStyle/>
          <a:p>
            <a:r>
              <a:rPr lang="ru-RU" sz="1600" i="1" dirty="0"/>
              <a:t>Установите соответствие между форматами и номерами листов бумаги из таблицы. </a:t>
            </a:r>
          </a:p>
          <a:p>
            <a:r>
              <a:rPr lang="ru-RU" sz="1600" i="1" dirty="0"/>
              <a:t>Заполните таблицу, в бланк ответов перенесите последовательность четырёх цифр.</a:t>
            </a:r>
            <a:endParaRPr lang="ru-RU" sz="1600"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9611515-FDDE-4F23-9690-1C7E886FDD16}"/>
                  </a:ext>
                </a:extLst>
              </p:cNvPr>
              <p:cNvSpPr txBox="1"/>
              <p:nvPr/>
            </p:nvSpPr>
            <p:spPr>
              <a:xfrm>
                <a:off x="1475180" y="2967799"/>
                <a:ext cx="185948"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sz="1600" b="1" i="1" smtClean="0">
                          <a:solidFill>
                            <a:schemeClr val="accent1">
                              <a:lumMod val="75000"/>
                            </a:schemeClr>
                          </a:solidFill>
                          <a:latin typeface="Cambria Math" panose="02040503050406030204" pitchFamily="18" charset="0"/>
                        </a:rPr>
                        <m:t>𝟑</m:t>
                      </m:r>
                    </m:oMath>
                  </m:oMathPara>
                </a14:m>
                <a:endParaRPr lang="ru-RU" b="1" dirty="0">
                  <a:solidFill>
                    <a:schemeClr val="accent1">
                      <a:lumMod val="75000"/>
                    </a:schemeClr>
                  </a:solidFill>
                </a:endParaRPr>
              </a:p>
            </p:txBody>
          </p:sp>
        </mc:Choice>
        <mc:Fallback xmlns="">
          <p:sp>
            <p:nvSpPr>
              <p:cNvPr id="8" name="TextBox 7">
                <a:extLst>
                  <a:ext uri="{FF2B5EF4-FFF2-40B4-BE49-F238E27FC236}">
                    <a16:creationId xmlns:a16="http://schemas.microsoft.com/office/drawing/2014/main" id="{F9611515-FDDE-4F23-9690-1C7E886FDD16}"/>
                  </a:ext>
                </a:extLst>
              </p:cNvPr>
              <p:cNvSpPr txBox="1">
                <a:spLocks noRot="1" noChangeAspect="1" noMove="1" noResize="1" noEditPoints="1" noAdjustHandles="1" noChangeArrowheads="1" noChangeShapeType="1" noTextEdit="1"/>
              </p:cNvSpPr>
              <p:nvPr/>
            </p:nvSpPr>
            <p:spPr>
              <a:xfrm>
                <a:off x="1475180" y="2967799"/>
                <a:ext cx="185948" cy="246221"/>
              </a:xfrm>
              <a:prstGeom prst="rect">
                <a:avLst/>
              </a:prstGeom>
              <a:blipFill>
                <a:blip r:embed="rId5"/>
                <a:stretch>
                  <a:fillRect l="-23333" r="-20000" b="-7500"/>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CF564D3-8D11-45C3-8C0B-3AFEC7052E8D}"/>
                  </a:ext>
                </a:extLst>
              </p:cNvPr>
              <p:cNvSpPr txBox="1"/>
              <p:nvPr/>
            </p:nvSpPr>
            <p:spPr>
              <a:xfrm>
                <a:off x="4534039" y="2967799"/>
                <a:ext cx="214464"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ru-RU" sz="1600" b="1" i="1" smtClean="0">
                          <a:solidFill>
                            <a:schemeClr val="accent1">
                              <a:lumMod val="75000"/>
                            </a:schemeClr>
                          </a:solidFill>
                          <a:latin typeface="Cambria Math" panose="02040503050406030204" pitchFamily="18" charset="0"/>
                        </a:rPr>
                        <m:t>𝟏</m:t>
                      </m:r>
                    </m:oMath>
                  </m:oMathPara>
                </a14:m>
                <a:endParaRPr lang="ru-RU" b="1" dirty="0">
                  <a:solidFill>
                    <a:schemeClr val="accent1">
                      <a:lumMod val="75000"/>
                    </a:schemeClr>
                  </a:solidFill>
                </a:endParaRPr>
              </a:p>
            </p:txBody>
          </p:sp>
        </mc:Choice>
        <mc:Fallback xmlns="">
          <p:sp>
            <p:nvSpPr>
              <p:cNvPr id="9" name="TextBox 8">
                <a:extLst>
                  <a:ext uri="{FF2B5EF4-FFF2-40B4-BE49-F238E27FC236}">
                    <a16:creationId xmlns:a16="http://schemas.microsoft.com/office/drawing/2014/main" id="{DCF564D3-8D11-45C3-8C0B-3AFEC7052E8D}"/>
                  </a:ext>
                </a:extLst>
              </p:cNvPr>
              <p:cNvSpPr txBox="1">
                <a:spLocks noRot="1" noChangeAspect="1" noMove="1" noResize="1" noEditPoints="1" noAdjustHandles="1" noChangeArrowheads="1" noChangeShapeType="1" noTextEdit="1"/>
              </p:cNvSpPr>
              <p:nvPr/>
            </p:nvSpPr>
            <p:spPr>
              <a:xfrm>
                <a:off x="4534039" y="2967799"/>
                <a:ext cx="214464" cy="246221"/>
              </a:xfrm>
              <a:prstGeom prst="rect">
                <a:avLst/>
              </a:prstGeom>
              <a:blipFill>
                <a:blip r:embed="rId6"/>
                <a:stretch>
                  <a:fillRect l="-11429" r="-11429" b="-7500"/>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588E456-2A0B-4FFE-A090-B51B18405E64}"/>
                  </a:ext>
                </a:extLst>
              </p:cNvPr>
              <p:cNvSpPr txBox="1"/>
              <p:nvPr/>
            </p:nvSpPr>
            <p:spPr>
              <a:xfrm>
                <a:off x="3092050" y="2942503"/>
                <a:ext cx="185948"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sz="1600" b="1" i="1" smtClean="0">
                          <a:solidFill>
                            <a:schemeClr val="accent1">
                              <a:lumMod val="75000"/>
                            </a:schemeClr>
                          </a:solidFill>
                          <a:latin typeface="Cambria Math" panose="02040503050406030204" pitchFamily="18" charset="0"/>
                        </a:rPr>
                        <m:t>𝟐</m:t>
                      </m:r>
                    </m:oMath>
                  </m:oMathPara>
                </a14:m>
                <a:endParaRPr lang="ru-RU" b="1" dirty="0">
                  <a:solidFill>
                    <a:schemeClr val="accent1">
                      <a:lumMod val="75000"/>
                    </a:schemeClr>
                  </a:solidFill>
                </a:endParaRPr>
              </a:p>
            </p:txBody>
          </p:sp>
        </mc:Choice>
        <mc:Fallback xmlns="">
          <p:sp>
            <p:nvSpPr>
              <p:cNvPr id="10" name="TextBox 9">
                <a:extLst>
                  <a:ext uri="{FF2B5EF4-FFF2-40B4-BE49-F238E27FC236}">
                    <a16:creationId xmlns:a16="http://schemas.microsoft.com/office/drawing/2014/main" id="{9588E456-2A0B-4FFE-A090-B51B18405E64}"/>
                  </a:ext>
                </a:extLst>
              </p:cNvPr>
              <p:cNvSpPr txBox="1">
                <a:spLocks noRot="1" noChangeAspect="1" noMove="1" noResize="1" noEditPoints="1" noAdjustHandles="1" noChangeArrowheads="1" noChangeShapeType="1" noTextEdit="1"/>
              </p:cNvSpPr>
              <p:nvPr/>
            </p:nvSpPr>
            <p:spPr>
              <a:xfrm>
                <a:off x="3092050" y="2942503"/>
                <a:ext cx="185948" cy="246221"/>
              </a:xfrm>
              <a:prstGeom prst="rect">
                <a:avLst/>
              </a:prstGeom>
              <a:blipFill>
                <a:blip r:embed="rId7"/>
                <a:stretch>
                  <a:fillRect l="-19355" r="-19355" b="-7500"/>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45134F5-8978-496C-8FF3-8B420492E95F}"/>
                  </a:ext>
                </a:extLst>
              </p:cNvPr>
              <p:cNvSpPr txBox="1"/>
              <p:nvPr/>
            </p:nvSpPr>
            <p:spPr>
              <a:xfrm>
                <a:off x="6271274" y="2942503"/>
                <a:ext cx="185948"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sz="1600" b="1" i="1" smtClean="0">
                          <a:solidFill>
                            <a:schemeClr val="accent1">
                              <a:lumMod val="75000"/>
                            </a:schemeClr>
                          </a:solidFill>
                          <a:latin typeface="Cambria Math" panose="02040503050406030204" pitchFamily="18" charset="0"/>
                        </a:rPr>
                        <m:t>𝟒</m:t>
                      </m:r>
                    </m:oMath>
                  </m:oMathPara>
                </a14:m>
                <a:endParaRPr lang="ru-RU" b="1" dirty="0">
                  <a:solidFill>
                    <a:schemeClr val="accent1">
                      <a:lumMod val="75000"/>
                    </a:schemeClr>
                  </a:solidFill>
                </a:endParaRPr>
              </a:p>
            </p:txBody>
          </p:sp>
        </mc:Choice>
        <mc:Fallback xmlns="">
          <p:sp>
            <p:nvSpPr>
              <p:cNvPr id="11" name="TextBox 10">
                <a:extLst>
                  <a:ext uri="{FF2B5EF4-FFF2-40B4-BE49-F238E27FC236}">
                    <a16:creationId xmlns:a16="http://schemas.microsoft.com/office/drawing/2014/main" id="{345134F5-8978-496C-8FF3-8B420492E95F}"/>
                  </a:ext>
                </a:extLst>
              </p:cNvPr>
              <p:cNvSpPr txBox="1">
                <a:spLocks noRot="1" noChangeAspect="1" noMove="1" noResize="1" noEditPoints="1" noAdjustHandles="1" noChangeArrowheads="1" noChangeShapeType="1" noTextEdit="1"/>
              </p:cNvSpPr>
              <p:nvPr/>
            </p:nvSpPr>
            <p:spPr>
              <a:xfrm>
                <a:off x="6271274" y="2942503"/>
                <a:ext cx="185948" cy="246221"/>
              </a:xfrm>
              <a:prstGeom prst="rect">
                <a:avLst/>
              </a:prstGeom>
              <a:blipFill>
                <a:blip r:embed="rId8"/>
                <a:stretch>
                  <a:fillRect l="-23333" r="-20000" b="-7500"/>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8E43F1E-4A8D-4936-B38C-6A093EFA08C7}"/>
                  </a:ext>
                </a:extLst>
              </p:cNvPr>
              <p:cNvSpPr txBox="1"/>
              <p:nvPr/>
            </p:nvSpPr>
            <p:spPr>
              <a:xfrm>
                <a:off x="7524292" y="2850171"/>
                <a:ext cx="2264637"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ru-RU" sz="2800" b="0" i="1" smtClean="0">
                          <a:latin typeface="Cambria Math" panose="02040503050406030204" pitchFamily="18" charset="0"/>
                        </a:rPr>
                        <m:t>Ответ:3124</m:t>
                      </m:r>
                    </m:oMath>
                  </m:oMathPara>
                </a14:m>
                <a:endParaRPr lang="ru-RU" sz="2800" dirty="0"/>
              </a:p>
            </p:txBody>
          </p:sp>
        </mc:Choice>
        <mc:Fallback xmlns="">
          <p:sp>
            <p:nvSpPr>
              <p:cNvPr id="12" name="TextBox 11">
                <a:extLst>
                  <a:ext uri="{FF2B5EF4-FFF2-40B4-BE49-F238E27FC236}">
                    <a16:creationId xmlns:a16="http://schemas.microsoft.com/office/drawing/2014/main" id="{28E43F1E-4A8D-4936-B38C-6A093EFA08C7}"/>
                  </a:ext>
                </a:extLst>
              </p:cNvPr>
              <p:cNvSpPr txBox="1">
                <a:spLocks noRot="1" noChangeAspect="1" noMove="1" noResize="1" noEditPoints="1" noAdjustHandles="1" noChangeArrowheads="1" noChangeShapeType="1" noTextEdit="1"/>
              </p:cNvSpPr>
              <p:nvPr/>
            </p:nvSpPr>
            <p:spPr>
              <a:xfrm>
                <a:off x="7524292" y="2850171"/>
                <a:ext cx="2264637" cy="430887"/>
              </a:xfrm>
              <a:prstGeom prst="rect">
                <a:avLst/>
              </a:prstGeom>
              <a:blipFill>
                <a:blip r:embed="rId9"/>
                <a:stretch>
                  <a:fillRect/>
                </a:stretch>
              </a:blipFill>
            </p:spPr>
            <p:txBody>
              <a:bodyPr/>
              <a:lstStyle/>
              <a:p>
                <a:r>
                  <a:rPr lang="ru-RU">
                    <a:noFill/>
                  </a:rPr>
                  <a:t> </a:t>
                </a:r>
              </a:p>
            </p:txBody>
          </p:sp>
        </mc:Fallback>
      </mc:AlternateContent>
      <p:sp>
        <p:nvSpPr>
          <p:cNvPr id="13" name="Прямоугольник 12">
            <a:extLst>
              <a:ext uri="{FF2B5EF4-FFF2-40B4-BE49-F238E27FC236}">
                <a16:creationId xmlns:a16="http://schemas.microsoft.com/office/drawing/2014/main" id="{71978163-709D-4C54-8CCB-08B4843B5B75}"/>
              </a:ext>
            </a:extLst>
          </p:cNvPr>
          <p:cNvSpPr/>
          <p:nvPr/>
        </p:nvSpPr>
        <p:spPr>
          <a:xfrm>
            <a:off x="392546" y="3315510"/>
            <a:ext cx="10954327" cy="584775"/>
          </a:xfrm>
          <a:prstGeom prst="rect">
            <a:avLst/>
          </a:prstGeom>
        </p:spPr>
        <p:txBody>
          <a:bodyPr wrap="square">
            <a:spAutoFit/>
          </a:bodyPr>
          <a:lstStyle/>
          <a:p>
            <a:r>
              <a:rPr lang="ru-RU" sz="1600" b="1" i="1" dirty="0"/>
              <a:t>Задание 1.3. </a:t>
            </a:r>
            <a:r>
              <a:rPr lang="ru-RU" sz="1600" i="1" dirty="0"/>
              <a:t>В таблице даны размеры (с точностью до мм) четырёх листов, имеющих форматы А1, А3, А4 и А6.</a:t>
            </a:r>
          </a:p>
        </p:txBody>
      </p:sp>
      <p:pic>
        <p:nvPicPr>
          <p:cNvPr id="14" name="Рисунок 13">
            <a:extLst>
              <a:ext uri="{FF2B5EF4-FFF2-40B4-BE49-F238E27FC236}">
                <a16:creationId xmlns:a16="http://schemas.microsoft.com/office/drawing/2014/main" id="{0BD8C93D-6E01-4A6B-84E8-43EC308FBEEE}"/>
              </a:ext>
            </a:extLst>
          </p:cNvPr>
          <p:cNvPicPr>
            <a:picLocks noChangeAspect="1"/>
          </p:cNvPicPr>
          <p:nvPr/>
        </p:nvPicPr>
        <p:blipFill>
          <a:blip r:embed="rId10"/>
          <a:stretch>
            <a:fillRect/>
          </a:stretch>
        </p:blipFill>
        <p:spPr>
          <a:xfrm>
            <a:off x="3092050" y="3672467"/>
            <a:ext cx="4067467" cy="1497711"/>
          </a:xfrm>
          <a:prstGeom prst="rect">
            <a:avLst/>
          </a:prstGeom>
        </p:spPr>
      </p:pic>
      <p:sp>
        <p:nvSpPr>
          <p:cNvPr id="16" name="Прямоугольник 15">
            <a:extLst>
              <a:ext uri="{FF2B5EF4-FFF2-40B4-BE49-F238E27FC236}">
                <a16:creationId xmlns:a16="http://schemas.microsoft.com/office/drawing/2014/main" id="{E1B3202A-3D29-44F5-8B3C-7CE33ABF8761}"/>
              </a:ext>
            </a:extLst>
          </p:cNvPr>
          <p:cNvSpPr/>
          <p:nvPr/>
        </p:nvSpPr>
        <p:spPr>
          <a:xfrm>
            <a:off x="487348" y="2099283"/>
            <a:ext cx="10861964" cy="584775"/>
          </a:xfrm>
          <a:prstGeom prst="rect">
            <a:avLst/>
          </a:prstGeom>
        </p:spPr>
        <p:txBody>
          <a:bodyPr wrap="square">
            <a:spAutoFit/>
          </a:bodyPr>
          <a:lstStyle/>
          <a:p>
            <a:r>
              <a:rPr lang="ru-RU" sz="1600" i="1" dirty="0"/>
              <a:t>Установите соответствие между форматами и номерами листов бумаги из таблицы. </a:t>
            </a:r>
          </a:p>
          <a:p>
            <a:r>
              <a:rPr lang="ru-RU" sz="1600" i="1" dirty="0"/>
              <a:t>Заполните таблицу, в бланк ответов перенесите последовательность четырёх цифр.</a:t>
            </a:r>
            <a:endParaRPr lang="ru-RU" sz="1600" dirty="0"/>
          </a:p>
        </p:txBody>
      </p:sp>
      <p:pic>
        <p:nvPicPr>
          <p:cNvPr id="19" name="Рисунок 18">
            <a:extLst>
              <a:ext uri="{FF2B5EF4-FFF2-40B4-BE49-F238E27FC236}">
                <a16:creationId xmlns:a16="http://schemas.microsoft.com/office/drawing/2014/main" id="{1306A090-E061-4ED5-8694-F17E7B783FA8}"/>
              </a:ext>
            </a:extLst>
          </p:cNvPr>
          <p:cNvPicPr>
            <a:picLocks noChangeAspect="1"/>
          </p:cNvPicPr>
          <p:nvPr/>
        </p:nvPicPr>
        <p:blipFill>
          <a:blip r:embed="rId11"/>
          <a:stretch>
            <a:fillRect/>
          </a:stretch>
        </p:blipFill>
        <p:spPr>
          <a:xfrm>
            <a:off x="741545" y="5819378"/>
            <a:ext cx="6782747" cy="695422"/>
          </a:xfrm>
          <a:prstGeom prst="rect">
            <a:avLst/>
          </a:prstGeom>
        </p:spPr>
      </p:pic>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793B7772-5047-40B2-B752-5653C9FB823B}"/>
                  </a:ext>
                </a:extLst>
              </p:cNvPr>
              <p:cNvSpPr txBox="1"/>
              <p:nvPr/>
            </p:nvSpPr>
            <p:spPr>
              <a:xfrm>
                <a:off x="1568154" y="6167089"/>
                <a:ext cx="185948"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sz="1600" b="1" i="1" smtClean="0">
                          <a:solidFill>
                            <a:schemeClr val="accent1">
                              <a:lumMod val="75000"/>
                            </a:schemeClr>
                          </a:solidFill>
                          <a:latin typeface="Cambria Math" panose="02040503050406030204" pitchFamily="18" charset="0"/>
                        </a:rPr>
                        <m:t>𝟒</m:t>
                      </m:r>
                    </m:oMath>
                  </m:oMathPara>
                </a14:m>
                <a:endParaRPr lang="ru-RU" b="1" dirty="0">
                  <a:solidFill>
                    <a:schemeClr val="accent1">
                      <a:lumMod val="75000"/>
                    </a:schemeClr>
                  </a:solidFill>
                </a:endParaRPr>
              </a:p>
            </p:txBody>
          </p:sp>
        </mc:Choice>
        <mc:Fallback xmlns="">
          <p:sp>
            <p:nvSpPr>
              <p:cNvPr id="20" name="TextBox 19">
                <a:extLst>
                  <a:ext uri="{FF2B5EF4-FFF2-40B4-BE49-F238E27FC236}">
                    <a16:creationId xmlns:a16="http://schemas.microsoft.com/office/drawing/2014/main" id="{793B7772-5047-40B2-B752-5653C9FB823B}"/>
                  </a:ext>
                </a:extLst>
              </p:cNvPr>
              <p:cNvSpPr txBox="1">
                <a:spLocks noRot="1" noChangeAspect="1" noMove="1" noResize="1" noEditPoints="1" noAdjustHandles="1" noChangeArrowheads="1" noChangeShapeType="1" noTextEdit="1"/>
              </p:cNvSpPr>
              <p:nvPr/>
            </p:nvSpPr>
            <p:spPr>
              <a:xfrm>
                <a:off x="1568154" y="6167089"/>
                <a:ext cx="185948" cy="246221"/>
              </a:xfrm>
              <a:prstGeom prst="rect">
                <a:avLst/>
              </a:prstGeom>
              <a:blipFill>
                <a:blip r:embed="rId12"/>
                <a:stretch>
                  <a:fillRect l="-19355" r="-19355" b="-7500"/>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4243DD00-E8E7-4E1F-AD13-3918FFE4A52B}"/>
                  </a:ext>
                </a:extLst>
              </p:cNvPr>
              <p:cNvSpPr txBox="1"/>
              <p:nvPr/>
            </p:nvSpPr>
            <p:spPr>
              <a:xfrm>
                <a:off x="3259826" y="6134762"/>
                <a:ext cx="185948"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sz="1600" b="1" i="1" smtClean="0">
                          <a:solidFill>
                            <a:schemeClr val="accent1">
                              <a:lumMod val="75000"/>
                            </a:schemeClr>
                          </a:solidFill>
                          <a:latin typeface="Cambria Math" panose="02040503050406030204" pitchFamily="18" charset="0"/>
                        </a:rPr>
                        <m:t>𝟐</m:t>
                      </m:r>
                    </m:oMath>
                  </m:oMathPara>
                </a14:m>
                <a:endParaRPr lang="ru-RU" b="1" dirty="0">
                  <a:solidFill>
                    <a:schemeClr val="accent1">
                      <a:lumMod val="75000"/>
                    </a:schemeClr>
                  </a:solidFill>
                </a:endParaRPr>
              </a:p>
            </p:txBody>
          </p:sp>
        </mc:Choice>
        <mc:Fallback xmlns="">
          <p:sp>
            <p:nvSpPr>
              <p:cNvPr id="21" name="TextBox 20">
                <a:extLst>
                  <a:ext uri="{FF2B5EF4-FFF2-40B4-BE49-F238E27FC236}">
                    <a16:creationId xmlns:a16="http://schemas.microsoft.com/office/drawing/2014/main" id="{4243DD00-E8E7-4E1F-AD13-3918FFE4A52B}"/>
                  </a:ext>
                </a:extLst>
              </p:cNvPr>
              <p:cNvSpPr txBox="1">
                <a:spLocks noRot="1" noChangeAspect="1" noMove="1" noResize="1" noEditPoints="1" noAdjustHandles="1" noChangeArrowheads="1" noChangeShapeType="1" noTextEdit="1"/>
              </p:cNvSpPr>
              <p:nvPr/>
            </p:nvSpPr>
            <p:spPr>
              <a:xfrm>
                <a:off x="3259826" y="6134762"/>
                <a:ext cx="185948" cy="246221"/>
              </a:xfrm>
              <a:prstGeom prst="rect">
                <a:avLst/>
              </a:prstGeom>
              <a:blipFill>
                <a:blip r:embed="rId13"/>
                <a:stretch>
                  <a:fillRect l="-23333" r="-20000" b="-7317"/>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0ECAC503-4659-44AD-BFA3-3B0213E8A144}"/>
                  </a:ext>
                </a:extLst>
              </p:cNvPr>
              <p:cNvSpPr txBox="1"/>
              <p:nvPr/>
            </p:nvSpPr>
            <p:spPr>
              <a:xfrm>
                <a:off x="4858524" y="6134762"/>
                <a:ext cx="185948"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ru-RU" sz="1600" b="1" i="1" smtClean="0">
                          <a:solidFill>
                            <a:schemeClr val="accent1">
                              <a:lumMod val="75000"/>
                            </a:schemeClr>
                          </a:solidFill>
                          <a:latin typeface="Cambria Math" panose="02040503050406030204" pitchFamily="18" charset="0"/>
                        </a:rPr>
                        <m:t>𝟑</m:t>
                      </m:r>
                    </m:oMath>
                  </m:oMathPara>
                </a14:m>
                <a:endParaRPr lang="ru-RU" b="1" dirty="0">
                  <a:solidFill>
                    <a:schemeClr val="accent1">
                      <a:lumMod val="75000"/>
                    </a:schemeClr>
                  </a:solidFill>
                </a:endParaRPr>
              </a:p>
            </p:txBody>
          </p:sp>
        </mc:Choice>
        <mc:Fallback xmlns="">
          <p:sp>
            <p:nvSpPr>
              <p:cNvPr id="22" name="TextBox 21">
                <a:extLst>
                  <a:ext uri="{FF2B5EF4-FFF2-40B4-BE49-F238E27FC236}">
                    <a16:creationId xmlns:a16="http://schemas.microsoft.com/office/drawing/2014/main" id="{0ECAC503-4659-44AD-BFA3-3B0213E8A144}"/>
                  </a:ext>
                </a:extLst>
              </p:cNvPr>
              <p:cNvSpPr txBox="1">
                <a:spLocks noRot="1" noChangeAspect="1" noMove="1" noResize="1" noEditPoints="1" noAdjustHandles="1" noChangeArrowheads="1" noChangeShapeType="1" noTextEdit="1"/>
              </p:cNvSpPr>
              <p:nvPr/>
            </p:nvSpPr>
            <p:spPr>
              <a:xfrm>
                <a:off x="4858524" y="6134762"/>
                <a:ext cx="185948" cy="246221"/>
              </a:xfrm>
              <a:prstGeom prst="rect">
                <a:avLst/>
              </a:prstGeom>
              <a:blipFill>
                <a:blip r:embed="rId14"/>
                <a:stretch>
                  <a:fillRect l="-19355" r="-19355" b="-7317"/>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111AEBBB-0F8A-4943-96AD-71AFAE2DBCE0}"/>
                  </a:ext>
                </a:extLst>
              </p:cNvPr>
              <p:cNvSpPr txBox="1"/>
              <p:nvPr/>
            </p:nvSpPr>
            <p:spPr>
              <a:xfrm>
                <a:off x="6457222" y="6134762"/>
                <a:ext cx="185948"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sz="1600" b="1" i="1" smtClean="0">
                          <a:solidFill>
                            <a:schemeClr val="accent1">
                              <a:lumMod val="75000"/>
                            </a:schemeClr>
                          </a:solidFill>
                          <a:latin typeface="Cambria Math" panose="02040503050406030204" pitchFamily="18" charset="0"/>
                        </a:rPr>
                        <m:t>𝟏</m:t>
                      </m:r>
                    </m:oMath>
                  </m:oMathPara>
                </a14:m>
                <a:endParaRPr lang="ru-RU" b="1" dirty="0">
                  <a:solidFill>
                    <a:schemeClr val="accent1">
                      <a:lumMod val="75000"/>
                    </a:schemeClr>
                  </a:solidFill>
                </a:endParaRPr>
              </a:p>
            </p:txBody>
          </p:sp>
        </mc:Choice>
        <mc:Fallback xmlns="">
          <p:sp>
            <p:nvSpPr>
              <p:cNvPr id="23" name="TextBox 22">
                <a:extLst>
                  <a:ext uri="{FF2B5EF4-FFF2-40B4-BE49-F238E27FC236}">
                    <a16:creationId xmlns:a16="http://schemas.microsoft.com/office/drawing/2014/main" id="{111AEBBB-0F8A-4943-96AD-71AFAE2DBCE0}"/>
                  </a:ext>
                </a:extLst>
              </p:cNvPr>
              <p:cNvSpPr txBox="1">
                <a:spLocks noRot="1" noChangeAspect="1" noMove="1" noResize="1" noEditPoints="1" noAdjustHandles="1" noChangeArrowheads="1" noChangeShapeType="1" noTextEdit="1"/>
              </p:cNvSpPr>
              <p:nvPr/>
            </p:nvSpPr>
            <p:spPr>
              <a:xfrm>
                <a:off x="6457222" y="6134762"/>
                <a:ext cx="185948" cy="246221"/>
              </a:xfrm>
              <a:prstGeom prst="rect">
                <a:avLst/>
              </a:prstGeom>
              <a:blipFill>
                <a:blip r:embed="rId15"/>
                <a:stretch>
                  <a:fillRect l="-19355" r="-19355" b="-7317"/>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C71AEE48-9774-4093-9BA0-2C9B392668D2}"/>
                  </a:ext>
                </a:extLst>
              </p:cNvPr>
              <p:cNvSpPr txBox="1"/>
              <p:nvPr/>
            </p:nvSpPr>
            <p:spPr>
              <a:xfrm>
                <a:off x="7709718" y="5919318"/>
                <a:ext cx="2264637"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ru-RU" sz="2800" b="0" i="1" smtClean="0">
                          <a:latin typeface="Cambria Math" panose="02040503050406030204" pitchFamily="18" charset="0"/>
                        </a:rPr>
                        <m:t>Ответ:4231</m:t>
                      </m:r>
                    </m:oMath>
                  </m:oMathPara>
                </a14:m>
                <a:endParaRPr lang="ru-RU" sz="2800" dirty="0"/>
              </a:p>
            </p:txBody>
          </p:sp>
        </mc:Choice>
        <mc:Fallback xmlns="">
          <p:sp>
            <p:nvSpPr>
              <p:cNvPr id="24" name="TextBox 23">
                <a:extLst>
                  <a:ext uri="{FF2B5EF4-FFF2-40B4-BE49-F238E27FC236}">
                    <a16:creationId xmlns:a16="http://schemas.microsoft.com/office/drawing/2014/main" id="{C71AEE48-9774-4093-9BA0-2C9B392668D2}"/>
                  </a:ext>
                </a:extLst>
              </p:cNvPr>
              <p:cNvSpPr txBox="1">
                <a:spLocks noRot="1" noChangeAspect="1" noMove="1" noResize="1" noEditPoints="1" noAdjustHandles="1" noChangeArrowheads="1" noChangeShapeType="1" noTextEdit="1"/>
              </p:cNvSpPr>
              <p:nvPr/>
            </p:nvSpPr>
            <p:spPr>
              <a:xfrm>
                <a:off x="7709718" y="5919318"/>
                <a:ext cx="2264637" cy="430887"/>
              </a:xfrm>
              <a:prstGeom prst="rect">
                <a:avLst/>
              </a:prstGeom>
              <a:blipFill>
                <a:blip r:embed="rId16"/>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2118993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1000"/>
                                        <p:tgtEl>
                                          <p:spTgt spid="20"/>
                                        </p:tgtEl>
                                      </p:cBhvr>
                                    </p:animEffect>
                                    <p:anim calcmode="lin" valueType="num">
                                      <p:cBhvr>
                                        <p:cTn id="50" dur="1000" fill="hold"/>
                                        <p:tgtEl>
                                          <p:spTgt spid="20"/>
                                        </p:tgtEl>
                                        <p:attrNameLst>
                                          <p:attrName>ppt_x</p:attrName>
                                        </p:attrNameLst>
                                      </p:cBhvr>
                                      <p:tavLst>
                                        <p:tav tm="0">
                                          <p:val>
                                            <p:strVal val="#ppt_x"/>
                                          </p:val>
                                        </p:tav>
                                        <p:tav tm="100000">
                                          <p:val>
                                            <p:strVal val="#ppt_x"/>
                                          </p:val>
                                        </p:tav>
                                      </p:tavLst>
                                    </p:anim>
                                    <p:anim calcmode="lin" valueType="num">
                                      <p:cBhvr>
                                        <p:cTn id="5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1000"/>
                                        <p:tgtEl>
                                          <p:spTgt spid="21"/>
                                        </p:tgtEl>
                                      </p:cBhvr>
                                    </p:animEffect>
                                    <p:anim calcmode="lin" valueType="num">
                                      <p:cBhvr>
                                        <p:cTn id="64" dur="1000" fill="hold"/>
                                        <p:tgtEl>
                                          <p:spTgt spid="21"/>
                                        </p:tgtEl>
                                        <p:attrNameLst>
                                          <p:attrName>ppt_x</p:attrName>
                                        </p:attrNameLst>
                                      </p:cBhvr>
                                      <p:tavLst>
                                        <p:tav tm="0">
                                          <p:val>
                                            <p:strVal val="#ppt_x"/>
                                          </p:val>
                                        </p:tav>
                                        <p:tav tm="100000">
                                          <p:val>
                                            <p:strVal val="#ppt_x"/>
                                          </p:val>
                                        </p:tav>
                                      </p:tavLst>
                                    </p:anim>
                                    <p:anim calcmode="lin" valueType="num">
                                      <p:cBhvr>
                                        <p:cTn id="6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fade">
                                      <p:cBhvr>
                                        <p:cTn id="70" dur="1000"/>
                                        <p:tgtEl>
                                          <p:spTgt spid="22"/>
                                        </p:tgtEl>
                                      </p:cBhvr>
                                    </p:animEffect>
                                    <p:anim calcmode="lin" valueType="num">
                                      <p:cBhvr>
                                        <p:cTn id="71" dur="1000" fill="hold"/>
                                        <p:tgtEl>
                                          <p:spTgt spid="22"/>
                                        </p:tgtEl>
                                        <p:attrNameLst>
                                          <p:attrName>ppt_x</p:attrName>
                                        </p:attrNameLst>
                                      </p:cBhvr>
                                      <p:tavLst>
                                        <p:tav tm="0">
                                          <p:val>
                                            <p:strVal val="#ppt_x"/>
                                          </p:val>
                                        </p:tav>
                                        <p:tav tm="100000">
                                          <p:val>
                                            <p:strVal val="#ppt_x"/>
                                          </p:val>
                                        </p:tav>
                                      </p:tavLst>
                                    </p:anim>
                                    <p:anim calcmode="lin" valueType="num">
                                      <p:cBhvr>
                                        <p:cTn id="7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2" grpId="0"/>
      <p:bldP spid="13" grpId="0"/>
      <p:bldP spid="20" grpId="0"/>
      <p:bldP spid="21" grpId="0"/>
      <p:bldP spid="22"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73364666-2F36-4AA7-B91B-410D19804776}"/>
                  </a:ext>
                </a:extLst>
              </p:cNvPr>
              <p:cNvSpPr txBox="1"/>
              <p:nvPr/>
            </p:nvSpPr>
            <p:spPr>
              <a:xfrm>
                <a:off x="5645020" y="2976465"/>
                <a:ext cx="3709349" cy="923330"/>
              </a:xfrm>
              <a:prstGeom prst="rect">
                <a:avLst/>
              </a:prstGeom>
              <a:noFill/>
            </p:spPr>
            <p:txBody>
              <a:bodyPr wrap="none" lIns="0" tIns="0" rIns="0" bIns="0" rtlCol="0">
                <a:spAutoFit/>
              </a:bodyPr>
              <a:lstStyle/>
              <a:p>
                <a:pPr/>
                <a14:m>
                  <m:oMathPara xmlns:m="http://schemas.openxmlformats.org/officeDocument/2006/math">
                    <m:oMathParaPr>
                      <m:jc m:val="center"/>
                    </m:oMathParaPr>
                    <m:oMath xmlns:m="http://schemas.openxmlformats.org/officeDocument/2006/math">
                      <m:r>
                        <a:rPr lang="ru-RU" sz="6000" b="0" i="1" smtClean="0">
                          <a:latin typeface="Cambria Math" panose="02040503050406030204" pitchFamily="18" charset="0"/>
                        </a:rPr>
                        <m:t>Задание </m:t>
                      </m:r>
                      <m:r>
                        <a:rPr lang="ru-RU" sz="6000" b="0" i="1" smtClean="0">
                          <a:latin typeface="Cambria Math" panose="02040503050406030204" pitchFamily="18" charset="0"/>
                        </a:rPr>
                        <m:t>2</m:t>
                      </m:r>
                    </m:oMath>
                  </m:oMathPara>
                </a14:m>
                <a:endParaRPr lang="ru-RU" dirty="0"/>
              </a:p>
            </p:txBody>
          </p:sp>
        </mc:Choice>
        <mc:Fallback xmlns="">
          <p:sp>
            <p:nvSpPr>
              <p:cNvPr id="2" name="TextBox 1">
                <a:extLst>
                  <a:ext uri="{FF2B5EF4-FFF2-40B4-BE49-F238E27FC236}">
                    <a16:creationId xmlns:a16="http://schemas.microsoft.com/office/drawing/2014/main" id="{73364666-2F36-4AA7-B91B-410D19804776}"/>
                  </a:ext>
                </a:extLst>
              </p:cNvPr>
              <p:cNvSpPr txBox="1">
                <a:spLocks noRot="1" noChangeAspect="1" noMove="1" noResize="1" noEditPoints="1" noAdjustHandles="1" noChangeArrowheads="1" noChangeShapeType="1" noTextEdit="1"/>
              </p:cNvSpPr>
              <p:nvPr/>
            </p:nvSpPr>
            <p:spPr>
              <a:xfrm>
                <a:off x="5645020" y="2976465"/>
                <a:ext cx="3709349" cy="923330"/>
              </a:xfrm>
              <a:prstGeom prst="rect">
                <a:avLst/>
              </a:prstGeom>
              <a:blipFill>
                <a:blip r:embed="rId2"/>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4155793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AD531AB6-1ABC-424F-B464-7DDA614564E1}"/>
              </a:ext>
            </a:extLst>
          </p:cNvPr>
          <p:cNvSpPr/>
          <p:nvPr/>
        </p:nvSpPr>
        <p:spPr>
          <a:xfrm>
            <a:off x="332509" y="226406"/>
            <a:ext cx="10400146" cy="369332"/>
          </a:xfrm>
          <a:prstGeom prst="rect">
            <a:avLst/>
          </a:prstGeom>
        </p:spPr>
        <p:txBody>
          <a:bodyPr wrap="square">
            <a:spAutoFit/>
          </a:bodyPr>
          <a:lstStyle/>
          <a:p>
            <a:r>
              <a:rPr lang="ru-RU" b="1" u="sng" dirty="0"/>
              <a:t>Задание 2. </a:t>
            </a:r>
            <a:r>
              <a:rPr lang="ru-RU" dirty="0"/>
              <a:t>Сколько листов формата А5 получится из одного листа формата А1?</a:t>
            </a:r>
          </a:p>
        </p:txBody>
      </p:sp>
      <p:sp>
        <p:nvSpPr>
          <p:cNvPr id="6" name="Прямоугольник 5">
            <a:extLst>
              <a:ext uri="{FF2B5EF4-FFF2-40B4-BE49-F238E27FC236}">
                <a16:creationId xmlns:a16="http://schemas.microsoft.com/office/drawing/2014/main" id="{AD7ECD7F-AD96-41A3-B595-23860EFD85D6}"/>
              </a:ext>
            </a:extLst>
          </p:cNvPr>
          <p:cNvSpPr/>
          <p:nvPr/>
        </p:nvSpPr>
        <p:spPr>
          <a:xfrm>
            <a:off x="332509" y="1343156"/>
            <a:ext cx="10326255" cy="369332"/>
          </a:xfrm>
          <a:prstGeom prst="rect">
            <a:avLst/>
          </a:prstGeom>
        </p:spPr>
        <p:txBody>
          <a:bodyPr wrap="square">
            <a:spAutoFit/>
          </a:bodyPr>
          <a:lstStyle/>
          <a:p>
            <a:r>
              <a:rPr lang="ru-RU" dirty="0"/>
              <a:t>Задание 2.1. Сколько листов формата А3 получится из одного листа формата А0? </a:t>
            </a:r>
          </a:p>
        </p:txBody>
      </p:sp>
      <p:sp>
        <p:nvSpPr>
          <p:cNvPr id="7" name="Прямоугольник 6">
            <a:extLst>
              <a:ext uri="{FF2B5EF4-FFF2-40B4-BE49-F238E27FC236}">
                <a16:creationId xmlns:a16="http://schemas.microsoft.com/office/drawing/2014/main" id="{B5B4EA6E-0C0B-4541-85A9-54A5C76B01FC}"/>
              </a:ext>
            </a:extLst>
          </p:cNvPr>
          <p:cNvSpPr/>
          <p:nvPr/>
        </p:nvSpPr>
        <p:spPr>
          <a:xfrm>
            <a:off x="273207" y="2244587"/>
            <a:ext cx="10326254" cy="369332"/>
          </a:xfrm>
          <a:prstGeom prst="rect">
            <a:avLst/>
          </a:prstGeom>
        </p:spPr>
        <p:txBody>
          <a:bodyPr wrap="square">
            <a:spAutoFit/>
          </a:bodyPr>
          <a:lstStyle/>
          <a:p>
            <a:r>
              <a:rPr lang="ru-RU" dirty="0"/>
              <a:t>Задание 2.2. Сколько листов формата А3 получится из одного листа формата А1? </a:t>
            </a:r>
          </a:p>
        </p:txBody>
      </p:sp>
      <p:sp>
        <p:nvSpPr>
          <p:cNvPr id="8" name="Прямоугольник 7">
            <a:extLst>
              <a:ext uri="{FF2B5EF4-FFF2-40B4-BE49-F238E27FC236}">
                <a16:creationId xmlns:a16="http://schemas.microsoft.com/office/drawing/2014/main" id="{B2A8D76C-E5EF-4D75-8316-A5F28D4DE9CF}"/>
              </a:ext>
            </a:extLst>
          </p:cNvPr>
          <p:cNvSpPr/>
          <p:nvPr/>
        </p:nvSpPr>
        <p:spPr>
          <a:xfrm>
            <a:off x="332509" y="3146018"/>
            <a:ext cx="11277600" cy="369332"/>
          </a:xfrm>
          <a:prstGeom prst="rect">
            <a:avLst/>
          </a:prstGeom>
        </p:spPr>
        <p:txBody>
          <a:bodyPr wrap="square">
            <a:spAutoFit/>
          </a:bodyPr>
          <a:lstStyle/>
          <a:p>
            <a:r>
              <a:rPr lang="ru-RU" dirty="0"/>
              <a:t>Задание 2.3. Сколько листов формата А4 получится из одного листа формата А0?</a:t>
            </a:r>
          </a:p>
        </p:txBody>
      </p:sp>
      <p:sp>
        <p:nvSpPr>
          <p:cNvPr id="9" name="Прямоугольник 8">
            <a:extLst>
              <a:ext uri="{FF2B5EF4-FFF2-40B4-BE49-F238E27FC236}">
                <a16:creationId xmlns:a16="http://schemas.microsoft.com/office/drawing/2014/main" id="{496FF0BA-CED7-4547-A087-9C13AB323A11}"/>
              </a:ext>
            </a:extLst>
          </p:cNvPr>
          <p:cNvSpPr/>
          <p:nvPr/>
        </p:nvSpPr>
        <p:spPr>
          <a:xfrm>
            <a:off x="484187" y="4215291"/>
            <a:ext cx="11223625" cy="369332"/>
          </a:xfrm>
          <a:prstGeom prst="rect">
            <a:avLst/>
          </a:prstGeom>
        </p:spPr>
        <p:txBody>
          <a:bodyPr wrap="square">
            <a:spAutoFit/>
          </a:bodyPr>
          <a:lstStyle/>
          <a:p>
            <a:r>
              <a:rPr lang="ru-RU" dirty="0"/>
              <a:t>Задание 2.4. Сколько листов формата А4 получится из одного листа формата А1? </a:t>
            </a:r>
          </a:p>
        </p:txBody>
      </p:sp>
      <p:sp>
        <p:nvSpPr>
          <p:cNvPr id="10" name="Прямоугольник 9">
            <a:extLst>
              <a:ext uri="{FF2B5EF4-FFF2-40B4-BE49-F238E27FC236}">
                <a16:creationId xmlns:a16="http://schemas.microsoft.com/office/drawing/2014/main" id="{2CB127E9-46FD-4E0B-9D0F-D7E5C768F7DC}"/>
              </a:ext>
            </a:extLst>
          </p:cNvPr>
          <p:cNvSpPr/>
          <p:nvPr/>
        </p:nvSpPr>
        <p:spPr>
          <a:xfrm>
            <a:off x="332509" y="5134322"/>
            <a:ext cx="10272280" cy="369332"/>
          </a:xfrm>
          <a:prstGeom prst="rect">
            <a:avLst/>
          </a:prstGeom>
        </p:spPr>
        <p:txBody>
          <a:bodyPr wrap="square">
            <a:spAutoFit/>
          </a:bodyPr>
          <a:lstStyle/>
          <a:p>
            <a:r>
              <a:rPr lang="ru-RU" dirty="0"/>
              <a:t>Задание 2.5. Сколько листов формата А4 получится из одного листа формата А2? </a:t>
            </a:r>
          </a:p>
        </p:txBody>
      </p:sp>
      <p:sp>
        <p:nvSpPr>
          <p:cNvPr id="11" name="Прямоугольник 10">
            <a:extLst>
              <a:ext uri="{FF2B5EF4-FFF2-40B4-BE49-F238E27FC236}">
                <a16:creationId xmlns:a16="http://schemas.microsoft.com/office/drawing/2014/main" id="{7491A186-9FBC-44B5-8A83-772E5F94E718}"/>
              </a:ext>
            </a:extLst>
          </p:cNvPr>
          <p:cNvSpPr/>
          <p:nvPr/>
        </p:nvSpPr>
        <p:spPr>
          <a:xfrm>
            <a:off x="307263" y="5960979"/>
            <a:ext cx="9514609" cy="369332"/>
          </a:xfrm>
          <a:prstGeom prst="rect">
            <a:avLst/>
          </a:prstGeom>
        </p:spPr>
        <p:txBody>
          <a:bodyPr wrap="square">
            <a:spAutoFit/>
          </a:bodyPr>
          <a:lstStyle/>
          <a:p>
            <a:r>
              <a:rPr lang="ru-RU" dirty="0"/>
              <a:t>Задание 2.6. Сколько листов формата А5 получится из одного листа формата А0?</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04BAB4D-C2C2-4580-B2DB-0038755D7468}"/>
                  </a:ext>
                </a:extLst>
              </p:cNvPr>
              <p:cNvSpPr txBox="1"/>
              <p:nvPr/>
            </p:nvSpPr>
            <p:spPr>
              <a:xfrm>
                <a:off x="1496291" y="598956"/>
                <a:ext cx="118481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sz="2400" i="1" smtClean="0">
                              <a:solidFill>
                                <a:srgbClr val="7030A0"/>
                              </a:solidFill>
                              <a:latin typeface="Cambria Math" panose="02040503050406030204" pitchFamily="18" charset="0"/>
                            </a:rPr>
                          </m:ctrlPr>
                        </m:sSubPr>
                        <m:e>
                          <m:r>
                            <a:rPr lang="ru-RU" sz="2400" b="0" i="1" smtClean="0">
                              <a:solidFill>
                                <a:srgbClr val="7030A0"/>
                              </a:solidFill>
                              <a:latin typeface="Cambria Math" panose="02040503050406030204" pitchFamily="18" charset="0"/>
                            </a:rPr>
                            <m:t>А</m:t>
                          </m:r>
                        </m:e>
                        <m:sub>
                          <m:r>
                            <a:rPr lang="ru-RU" sz="2400" b="0" i="1" smtClean="0">
                              <a:solidFill>
                                <a:srgbClr val="7030A0"/>
                              </a:solidFill>
                              <a:latin typeface="Cambria Math" panose="02040503050406030204" pitchFamily="18" charset="0"/>
                            </a:rPr>
                            <m:t>1</m:t>
                          </m:r>
                        </m:sub>
                      </m:sSub>
                      <m:r>
                        <a:rPr lang="ru-RU" sz="2400" i="1" smtClean="0">
                          <a:solidFill>
                            <a:srgbClr val="7030A0"/>
                          </a:solidFill>
                          <a:latin typeface="Cambria Math" panose="02040503050406030204" pitchFamily="18" charset="0"/>
                          <a:ea typeface="Cambria Math" panose="02040503050406030204" pitchFamily="18" charset="0"/>
                        </a:rPr>
                        <m:t>→</m:t>
                      </m:r>
                      <m:sSub>
                        <m:sSubPr>
                          <m:ctrlPr>
                            <a:rPr lang="ru-RU" sz="2400" i="1" smtClean="0">
                              <a:solidFill>
                                <a:srgbClr val="7030A0"/>
                              </a:solidFill>
                              <a:latin typeface="Cambria Math" panose="02040503050406030204" pitchFamily="18" charset="0"/>
                              <a:ea typeface="Cambria Math" panose="02040503050406030204" pitchFamily="18" charset="0"/>
                            </a:rPr>
                          </m:ctrlPr>
                        </m:sSubPr>
                        <m:e>
                          <m:r>
                            <a:rPr lang="ru-RU" sz="2400" b="0" i="1" smtClean="0">
                              <a:solidFill>
                                <a:srgbClr val="7030A0"/>
                              </a:solidFill>
                              <a:latin typeface="Cambria Math" panose="02040503050406030204" pitchFamily="18" charset="0"/>
                              <a:ea typeface="Cambria Math" panose="02040503050406030204" pitchFamily="18" charset="0"/>
                            </a:rPr>
                            <m:t>А</m:t>
                          </m:r>
                        </m:e>
                        <m:sub>
                          <m:r>
                            <a:rPr lang="ru-RU" sz="2400" b="0" i="1" smtClean="0">
                              <a:solidFill>
                                <a:srgbClr val="7030A0"/>
                              </a:solidFill>
                              <a:latin typeface="Cambria Math" panose="02040503050406030204" pitchFamily="18" charset="0"/>
                              <a:ea typeface="Cambria Math" panose="02040503050406030204" pitchFamily="18" charset="0"/>
                            </a:rPr>
                            <m:t>2</m:t>
                          </m:r>
                        </m:sub>
                      </m:sSub>
                    </m:oMath>
                  </m:oMathPara>
                </a14:m>
                <a:endParaRPr lang="ru-RU" sz="2400" dirty="0"/>
              </a:p>
            </p:txBody>
          </p:sp>
        </mc:Choice>
        <mc:Fallback xmlns="">
          <p:sp>
            <p:nvSpPr>
              <p:cNvPr id="12" name="TextBox 11">
                <a:extLst>
                  <a:ext uri="{FF2B5EF4-FFF2-40B4-BE49-F238E27FC236}">
                    <a16:creationId xmlns:a16="http://schemas.microsoft.com/office/drawing/2014/main" id="{A04BAB4D-C2C2-4580-B2DB-0038755D7468}"/>
                  </a:ext>
                </a:extLst>
              </p:cNvPr>
              <p:cNvSpPr txBox="1">
                <a:spLocks noRot="1" noChangeAspect="1" noMove="1" noResize="1" noEditPoints="1" noAdjustHandles="1" noChangeArrowheads="1" noChangeShapeType="1" noTextEdit="1"/>
              </p:cNvSpPr>
              <p:nvPr/>
            </p:nvSpPr>
            <p:spPr>
              <a:xfrm>
                <a:off x="1496291" y="598956"/>
                <a:ext cx="1184812" cy="369332"/>
              </a:xfrm>
              <a:prstGeom prst="rect">
                <a:avLst/>
              </a:prstGeom>
              <a:blipFill>
                <a:blip r:embed="rId2"/>
                <a:stretch>
                  <a:fillRect l="-4615" b="-16393"/>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DE458F3-6533-41F5-9A42-3D355D1E9F6D}"/>
                  </a:ext>
                </a:extLst>
              </p:cNvPr>
              <p:cNvSpPr txBox="1"/>
              <p:nvPr/>
            </p:nvSpPr>
            <p:spPr>
              <a:xfrm>
                <a:off x="2681103" y="639734"/>
                <a:ext cx="221400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sz="2400" i="1" smtClean="0">
                              <a:solidFill>
                                <a:srgbClr val="7030A0"/>
                              </a:solidFill>
                              <a:latin typeface="Cambria Math" panose="02040503050406030204" pitchFamily="18" charset="0"/>
                            </a:rPr>
                          </m:ctrlPr>
                        </m:sSubPr>
                        <m:e>
                          <m:r>
                            <a:rPr lang="ru-RU" sz="2400" i="1" smtClean="0">
                              <a:solidFill>
                                <a:srgbClr val="7030A0"/>
                              </a:solidFill>
                              <a:latin typeface="Cambria Math" panose="02040503050406030204" pitchFamily="18" charset="0"/>
                              <a:ea typeface="Cambria Math" panose="02040503050406030204" pitchFamily="18" charset="0"/>
                            </a:rPr>
                            <m:t>→</m:t>
                          </m:r>
                          <m:r>
                            <a:rPr lang="ru-RU" sz="2400" b="0" i="1" smtClean="0">
                              <a:solidFill>
                                <a:srgbClr val="7030A0"/>
                              </a:solidFill>
                              <a:latin typeface="Cambria Math" panose="02040503050406030204" pitchFamily="18" charset="0"/>
                            </a:rPr>
                            <m:t>А</m:t>
                          </m:r>
                        </m:e>
                        <m:sub>
                          <m:r>
                            <a:rPr lang="ru-RU" sz="2400" b="0" i="1" smtClean="0">
                              <a:solidFill>
                                <a:srgbClr val="7030A0"/>
                              </a:solidFill>
                              <a:latin typeface="Cambria Math" panose="02040503050406030204" pitchFamily="18" charset="0"/>
                            </a:rPr>
                            <m:t>3</m:t>
                          </m:r>
                        </m:sub>
                      </m:sSub>
                      <m:r>
                        <a:rPr lang="ru-RU" sz="2400" i="1" smtClean="0">
                          <a:solidFill>
                            <a:srgbClr val="7030A0"/>
                          </a:solidFill>
                          <a:latin typeface="Cambria Math" panose="02040503050406030204" pitchFamily="18" charset="0"/>
                          <a:ea typeface="Cambria Math" panose="02040503050406030204" pitchFamily="18" charset="0"/>
                        </a:rPr>
                        <m:t>→</m:t>
                      </m:r>
                      <m:sSub>
                        <m:sSubPr>
                          <m:ctrlPr>
                            <a:rPr lang="ru-RU" sz="2400" i="1" smtClean="0">
                              <a:solidFill>
                                <a:srgbClr val="7030A0"/>
                              </a:solidFill>
                              <a:latin typeface="Cambria Math" panose="02040503050406030204" pitchFamily="18" charset="0"/>
                              <a:ea typeface="Cambria Math" panose="02040503050406030204" pitchFamily="18" charset="0"/>
                            </a:rPr>
                          </m:ctrlPr>
                        </m:sSubPr>
                        <m:e>
                          <m:r>
                            <a:rPr lang="ru-RU" sz="2400" b="0" i="1" smtClean="0">
                              <a:solidFill>
                                <a:srgbClr val="7030A0"/>
                              </a:solidFill>
                              <a:latin typeface="Cambria Math" panose="02040503050406030204" pitchFamily="18" charset="0"/>
                              <a:ea typeface="Cambria Math" panose="02040503050406030204" pitchFamily="18" charset="0"/>
                            </a:rPr>
                            <m:t>А</m:t>
                          </m:r>
                        </m:e>
                        <m:sub>
                          <m:r>
                            <a:rPr lang="ru-RU" sz="2400" b="0" i="1" smtClean="0">
                              <a:solidFill>
                                <a:srgbClr val="7030A0"/>
                              </a:solidFill>
                              <a:latin typeface="Cambria Math" panose="02040503050406030204" pitchFamily="18" charset="0"/>
                              <a:ea typeface="Cambria Math" panose="02040503050406030204" pitchFamily="18" charset="0"/>
                            </a:rPr>
                            <m:t>4</m:t>
                          </m:r>
                        </m:sub>
                      </m:sSub>
                      <m:r>
                        <a:rPr lang="ru-RU" sz="2400" i="1" smtClean="0">
                          <a:solidFill>
                            <a:srgbClr val="7030A0"/>
                          </a:solidFill>
                          <a:latin typeface="Cambria Math" panose="02040503050406030204" pitchFamily="18" charset="0"/>
                          <a:ea typeface="Cambria Math" panose="02040503050406030204" pitchFamily="18" charset="0"/>
                        </a:rPr>
                        <m:t>→</m:t>
                      </m:r>
                      <m:sSub>
                        <m:sSubPr>
                          <m:ctrlPr>
                            <a:rPr lang="ru-RU" sz="2400" i="1" smtClean="0">
                              <a:solidFill>
                                <a:srgbClr val="7030A0"/>
                              </a:solidFill>
                              <a:latin typeface="Cambria Math" panose="02040503050406030204" pitchFamily="18" charset="0"/>
                              <a:ea typeface="Cambria Math" panose="02040503050406030204" pitchFamily="18" charset="0"/>
                            </a:rPr>
                          </m:ctrlPr>
                        </m:sSubPr>
                        <m:e>
                          <m:r>
                            <a:rPr lang="ru-RU" sz="2400" b="0" i="1" smtClean="0">
                              <a:solidFill>
                                <a:srgbClr val="7030A0"/>
                              </a:solidFill>
                              <a:latin typeface="Cambria Math" panose="02040503050406030204" pitchFamily="18" charset="0"/>
                              <a:ea typeface="Cambria Math" panose="02040503050406030204" pitchFamily="18" charset="0"/>
                            </a:rPr>
                            <m:t>А</m:t>
                          </m:r>
                        </m:e>
                        <m:sub>
                          <m:r>
                            <a:rPr lang="ru-RU" sz="2400" b="0" i="1" smtClean="0">
                              <a:solidFill>
                                <a:srgbClr val="7030A0"/>
                              </a:solidFill>
                              <a:latin typeface="Cambria Math" panose="02040503050406030204" pitchFamily="18" charset="0"/>
                              <a:ea typeface="Cambria Math" panose="02040503050406030204" pitchFamily="18" charset="0"/>
                            </a:rPr>
                            <m:t>5</m:t>
                          </m:r>
                        </m:sub>
                      </m:sSub>
                    </m:oMath>
                  </m:oMathPara>
                </a14:m>
                <a:endParaRPr lang="ru-RU" sz="2400" dirty="0"/>
              </a:p>
            </p:txBody>
          </p:sp>
        </mc:Choice>
        <mc:Fallback xmlns="">
          <p:sp>
            <p:nvSpPr>
              <p:cNvPr id="13" name="TextBox 12">
                <a:extLst>
                  <a:ext uri="{FF2B5EF4-FFF2-40B4-BE49-F238E27FC236}">
                    <a16:creationId xmlns:a16="http://schemas.microsoft.com/office/drawing/2014/main" id="{DDE458F3-6533-41F5-9A42-3D355D1E9F6D}"/>
                  </a:ext>
                </a:extLst>
              </p:cNvPr>
              <p:cNvSpPr txBox="1">
                <a:spLocks noRot="1" noChangeAspect="1" noMove="1" noResize="1" noEditPoints="1" noAdjustHandles="1" noChangeArrowheads="1" noChangeShapeType="1" noTextEdit="1"/>
              </p:cNvSpPr>
              <p:nvPr/>
            </p:nvSpPr>
            <p:spPr>
              <a:xfrm>
                <a:off x="2681103" y="639734"/>
                <a:ext cx="2214004" cy="369332"/>
              </a:xfrm>
              <a:prstGeom prst="rect">
                <a:avLst/>
              </a:prstGeom>
              <a:blipFill>
                <a:blip r:embed="rId3"/>
                <a:stretch>
                  <a:fillRect l="-1102" b="-16393"/>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B973258-A918-4183-8008-217E0F0A8502}"/>
                  </a:ext>
                </a:extLst>
              </p:cNvPr>
              <p:cNvSpPr txBox="1"/>
              <p:nvPr/>
            </p:nvSpPr>
            <p:spPr>
              <a:xfrm>
                <a:off x="2180966" y="987963"/>
                <a:ext cx="50013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b="0" i="1" smtClean="0">
                          <a:latin typeface="Cambria Math" panose="02040503050406030204" pitchFamily="18" charset="0"/>
                        </a:rPr>
                        <m:t>2шт</m:t>
                      </m:r>
                    </m:oMath>
                  </m:oMathPara>
                </a14:m>
                <a:endParaRPr lang="ru-RU" dirty="0"/>
              </a:p>
            </p:txBody>
          </p:sp>
        </mc:Choice>
        <mc:Fallback xmlns="">
          <p:sp>
            <p:nvSpPr>
              <p:cNvPr id="14" name="TextBox 13">
                <a:extLst>
                  <a:ext uri="{FF2B5EF4-FFF2-40B4-BE49-F238E27FC236}">
                    <a16:creationId xmlns:a16="http://schemas.microsoft.com/office/drawing/2014/main" id="{BB973258-A918-4183-8008-217E0F0A8502}"/>
                  </a:ext>
                </a:extLst>
              </p:cNvPr>
              <p:cNvSpPr txBox="1">
                <a:spLocks noRot="1" noChangeAspect="1" noMove="1" noResize="1" noEditPoints="1" noAdjustHandles="1" noChangeArrowheads="1" noChangeShapeType="1" noTextEdit="1"/>
              </p:cNvSpPr>
              <p:nvPr/>
            </p:nvSpPr>
            <p:spPr>
              <a:xfrm>
                <a:off x="2180966" y="987963"/>
                <a:ext cx="500137" cy="276999"/>
              </a:xfrm>
              <a:prstGeom prst="rect">
                <a:avLst/>
              </a:prstGeom>
              <a:blipFill>
                <a:blip r:embed="rId4"/>
                <a:stretch>
                  <a:fillRect l="-9756" r="-8537" b="-8696"/>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906D274-2EC3-4412-9AEB-A68CD00338F0}"/>
                  </a:ext>
                </a:extLst>
              </p:cNvPr>
              <p:cNvSpPr txBox="1"/>
              <p:nvPr/>
            </p:nvSpPr>
            <p:spPr>
              <a:xfrm>
                <a:off x="2931171" y="980970"/>
                <a:ext cx="50013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b="0" i="1" smtClean="0">
                          <a:latin typeface="Cambria Math" panose="02040503050406030204" pitchFamily="18" charset="0"/>
                        </a:rPr>
                        <m:t>4шт</m:t>
                      </m:r>
                    </m:oMath>
                  </m:oMathPara>
                </a14:m>
                <a:endParaRPr lang="ru-RU" dirty="0"/>
              </a:p>
            </p:txBody>
          </p:sp>
        </mc:Choice>
        <mc:Fallback xmlns="">
          <p:sp>
            <p:nvSpPr>
              <p:cNvPr id="15" name="TextBox 14">
                <a:extLst>
                  <a:ext uri="{FF2B5EF4-FFF2-40B4-BE49-F238E27FC236}">
                    <a16:creationId xmlns:a16="http://schemas.microsoft.com/office/drawing/2014/main" id="{A906D274-2EC3-4412-9AEB-A68CD00338F0}"/>
                  </a:ext>
                </a:extLst>
              </p:cNvPr>
              <p:cNvSpPr txBox="1">
                <a:spLocks noRot="1" noChangeAspect="1" noMove="1" noResize="1" noEditPoints="1" noAdjustHandles="1" noChangeArrowheads="1" noChangeShapeType="1" noTextEdit="1"/>
              </p:cNvSpPr>
              <p:nvPr/>
            </p:nvSpPr>
            <p:spPr>
              <a:xfrm>
                <a:off x="2931171" y="980970"/>
                <a:ext cx="500137" cy="276999"/>
              </a:xfrm>
              <a:prstGeom prst="rect">
                <a:avLst/>
              </a:prstGeom>
              <a:blipFill>
                <a:blip r:embed="rId5"/>
                <a:stretch>
                  <a:fillRect l="-9756" r="-8537" b="-8889"/>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6" name="Прямоугольник 15">
                <a:extLst>
                  <a:ext uri="{FF2B5EF4-FFF2-40B4-BE49-F238E27FC236}">
                    <a16:creationId xmlns:a16="http://schemas.microsoft.com/office/drawing/2014/main" id="{730AE69F-129F-4DDD-B8DF-CE8061891D60}"/>
                  </a:ext>
                </a:extLst>
              </p:cNvPr>
              <p:cNvSpPr/>
              <p:nvPr/>
            </p:nvSpPr>
            <p:spPr>
              <a:xfrm>
                <a:off x="3589043" y="920472"/>
                <a:ext cx="68480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u-RU" b="0" i="1" smtClean="0">
                          <a:latin typeface="Cambria Math" panose="02040503050406030204" pitchFamily="18" charset="0"/>
                        </a:rPr>
                        <m:t>8шт</m:t>
                      </m:r>
                    </m:oMath>
                  </m:oMathPara>
                </a14:m>
                <a:endParaRPr lang="ru-RU" dirty="0"/>
              </a:p>
            </p:txBody>
          </p:sp>
        </mc:Choice>
        <mc:Fallback xmlns="">
          <p:sp>
            <p:nvSpPr>
              <p:cNvPr id="16" name="Прямоугольник 15">
                <a:extLst>
                  <a:ext uri="{FF2B5EF4-FFF2-40B4-BE49-F238E27FC236}">
                    <a16:creationId xmlns:a16="http://schemas.microsoft.com/office/drawing/2014/main" id="{730AE69F-129F-4DDD-B8DF-CE8061891D60}"/>
                  </a:ext>
                </a:extLst>
              </p:cNvPr>
              <p:cNvSpPr>
                <a:spLocks noRot="1" noChangeAspect="1" noMove="1" noResize="1" noEditPoints="1" noAdjustHandles="1" noChangeArrowheads="1" noChangeShapeType="1" noTextEdit="1"/>
              </p:cNvSpPr>
              <p:nvPr/>
            </p:nvSpPr>
            <p:spPr>
              <a:xfrm>
                <a:off x="3589043" y="920472"/>
                <a:ext cx="684803" cy="369332"/>
              </a:xfrm>
              <a:prstGeom prst="rect">
                <a:avLst/>
              </a:prstGeom>
              <a:blipFill>
                <a:blip r:embed="rId6"/>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FB7DF43F-8891-417B-BFF9-41AF390D47E0}"/>
                  </a:ext>
                </a:extLst>
              </p:cNvPr>
              <p:cNvSpPr txBox="1"/>
              <p:nvPr/>
            </p:nvSpPr>
            <p:spPr>
              <a:xfrm>
                <a:off x="4424465" y="979079"/>
                <a:ext cx="62837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b="0" i="1" smtClean="0">
                          <a:latin typeface="Cambria Math" panose="02040503050406030204" pitchFamily="18" charset="0"/>
                        </a:rPr>
                        <m:t>16шт</m:t>
                      </m:r>
                    </m:oMath>
                  </m:oMathPara>
                </a14:m>
                <a:endParaRPr lang="ru-RU" dirty="0"/>
              </a:p>
            </p:txBody>
          </p:sp>
        </mc:Choice>
        <mc:Fallback xmlns="">
          <p:sp>
            <p:nvSpPr>
              <p:cNvPr id="17" name="TextBox 16">
                <a:extLst>
                  <a:ext uri="{FF2B5EF4-FFF2-40B4-BE49-F238E27FC236}">
                    <a16:creationId xmlns:a16="http://schemas.microsoft.com/office/drawing/2014/main" id="{FB7DF43F-8891-417B-BFF9-41AF390D47E0}"/>
                  </a:ext>
                </a:extLst>
              </p:cNvPr>
              <p:cNvSpPr txBox="1">
                <a:spLocks noRot="1" noChangeAspect="1" noMove="1" noResize="1" noEditPoints="1" noAdjustHandles="1" noChangeArrowheads="1" noChangeShapeType="1" noTextEdit="1"/>
              </p:cNvSpPr>
              <p:nvPr/>
            </p:nvSpPr>
            <p:spPr>
              <a:xfrm>
                <a:off x="4424465" y="979079"/>
                <a:ext cx="628377" cy="276999"/>
              </a:xfrm>
              <a:prstGeom prst="rect">
                <a:avLst/>
              </a:prstGeom>
              <a:blipFill>
                <a:blip r:embed="rId7"/>
                <a:stretch>
                  <a:fillRect l="-7767" r="-6796" b="-8889"/>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C000595B-33BE-429B-ADDA-244FB1E17E59}"/>
                  </a:ext>
                </a:extLst>
              </p:cNvPr>
              <p:cNvSpPr txBox="1"/>
              <p:nvPr/>
            </p:nvSpPr>
            <p:spPr>
              <a:xfrm>
                <a:off x="7852574" y="704912"/>
                <a:ext cx="2264637"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ru-RU" sz="2000" b="0" i="0" smtClean="0">
                          <a:solidFill>
                            <a:schemeClr val="tx1"/>
                          </a:solidFill>
                          <a:latin typeface="Cambria Math" panose="02040503050406030204" pitchFamily="18" charset="0"/>
                        </a:rPr>
                        <m:t>Ответ:16</m:t>
                      </m:r>
                    </m:oMath>
                  </m:oMathPara>
                </a14:m>
                <a:endParaRPr lang="ru-RU" sz="2000" dirty="0">
                  <a:solidFill>
                    <a:schemeClr val="tx1"/>
                  </a:solidFill>
                </a:endParaRPr>
              </a:p>
            </p:txBody>
          </p:sp>
        </mc:Choice>
        <mc:Fallback xmlns="">
          <p:sp>
            <p:nvSpPr>
              <p:cNvPr id="18" name="TextBox 17">
                <a:extLst>
                  <a:ext uri="{FF2B5EF4-FFF2-40B4-BE49-F238E27FC236}">
                    <a16:creationId xmlns:a16="http://schemas.microsoft.com/office/drawing/2014/main" id="{C000595B-33BE-429B-ADDA-244FB1E17E59}"/>
                  </a:ext>
                </a:extLst>
              </p:cNvPr>
              <p:cNvSpPr txBox="1">
                <a:spLocks noRot="1" noChangeAspect="1" noMove="1" noResize="1" noEditPoints="1" noAdjustHandles="1" noChangeArrowheads="1" noChangeShapeType="1" noTextEdit="1"/>
              </p:cNvSpPr>
              <p:nvPr/>
            </p:nvSpPr>
            <p:spPr>
              <a:xfrm>
                <a:off x="7852574" y="704912"/>
                <a:ext cx="2264637" cy="307777"/>
              </a:xfrm>
              <a:prstGeom prst="rect">
                <a:avLst/>
              </a:prstGeom>
              <a:blipFill>
                <a:blip r:embed="rId8"/>
                <a:stretch>
                  <a:fillRect b="-8000"/>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419C45E3-CF50-4562-93FA-2410C0D3687A}"/>
                  </a:ext>
                </a:extLst>
              </p:cNvPr>
              <p:cNvSpPr txBox="1"/>
              <p:nvPr/>
            </p:nvSpPr>
            <p:spPr>
              <a:xfrm>
                <a:off x="7227751" y="712961"/>
                <a:ext cx="884088" cy="3139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1" i="1" smtClean="0">
                          <a:solidFill>
                            <a:schemeClr val="accent1">
                              <a:lumMod val="50000"/>
                            </a:schemeClr>
                          </a:solidFill>
                          <a:latin typeface="Cambria Math" panose="02040503050406030204" pitchFamily="18" charset="0"/>
                        </a:rPr>
                        <m:t>𝑵</m:t>
                      </m:r>
                      <m:r>
                        <a:rPr lang="ru-RU" sz="2000" b="1" i="1" smtClean="0">
                          <a:solidFill>
                            <a:schemeClr val="accent1">
                              <a:lumMod val="50000"/>
                            </a:schemeClr>
                          </a:solidFill>
                          <a:latin typeface="Cambria Math" panose="02040503050406030204" pitchFamily="18" charset="0"/>
                        </a:rPr>
                        <m:t>=</m:t>
                      </m:r>
                      <m:sSup>
                        <m:sSupPr>
                          <m:ctrlPr>
                            <a:rPr lang="ru-RU" sz="2000" b="1" i="1" smtClean="0">
                              <a:solidFill>
                                <a:schemeClr val="accent1">
                                  <a:lumMod val="50000"/>
                                </a:schemeClr>
                              </a:solidFill>
                              <a:latin typeface="Cambria Math" panose="02040503050406030204" pitchFamily="18" charset="0"/>
                            </a:rPr>
                          </m:ctrlPr>
                        </m:sSupPr>
                        <m:e>
                          <m:r>
                            <a:rPr lang="ru-RU" sz="2000" b="1" i="1" smtClean="0">
                              <a:solidFill>
                                <a:schemeClr val="accent1">
                                  <a:lumMod val="50000"/>
                                </a:schemeClr>
                              </a:solidFill>
                              <a:latin typeface="Cambria Math" panose="02040503050406030204" pitchFamily="18" charset="0"/>
                            </a:rPr>
                            <m:t>𝟐</m:t>
                          </m:r>
                        </m:e>
                        <m:sup>
                          <m:r>
                            <a:rPr lang="ru-RU" sz="2000" b="1" i="1" smtClean="0">
                              <a:solidFill>
                                <a:schemeClr val="accent1">
                                  <a:lumMod val="50000"/>
                                </a:schemeClr>
                              </a:solidFill>
                              <a:latin typeface="Cambria Math" panose="02040503050406030204" pitchFamily="18" charset="0"/>
                            </a:rPr>
                            <m:t>𝟒</m:t>
                          </m:r>
                        </m:sup>
                      </m:sSup>
                    </m:oMath>
                  </m:oMathPara>
                </a14:m>
                <a:endParaRPr lang="ru-RU" sz="2000" b="1" dirty="0">
                  <a:solidFill>
                    <a:schemeClr val="accent1">
                      <a:lumMod val="50000"/>
                    </a:schemeClr>
                  </a:solidFill>
                </a:endParaRPr>
              </a:p>
            </p:txBody>
          </p:sp>
        </mc:Choice>
        <mc:Fallback xmlns="">
          <p:sp>
            <p:nvSpPr>
              <p:cNvPr id="19" name="TextBox 18">
                <a:extLst>
                  <a:ext uri="{FF2B5EF4-FFF2-40B4-BE49-F238E27FC236}">
                    <a16:creationId xmlns:a16="http://schemas.microsoft.com/office/drawing/2014/main" id="{419C45E3-CF50-4562-93FA-2410C0D3687A}"/>
                  </a:ext>
                </a:extLst>
              </p:cNvPr>
              <p:cNvSpPr txBox="1">
                <a:spLocks noRot="1" noChangeAspect="1" noMove="1" noResize="1" noEditPoints="1" noAdjustHandles="1" noChangeArrowheads="1" noChangeShapeType="1" noTextEdit="1"/>
              </p:cNvSpPr>
              <p:nvPr/>
            </p:nvSpPr>
            <p:spPr>
              <a:xfrm>
                <a:off x="7227751" y="712961"/>
                <a:ext cx="884088" cy="313932"/>
              </a:xfrm>
              <a:prstGeom prst="rect">
                <a:avLst/>
              </a:prstGeom>
              <a:blipFill>
                <a:blip r:embed="rId9"/>
                <a:stretch>
                  <a:fillRect l="-5517" t="-1961" r="-2069" b="-7843"/>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0" name="Прямоугольник 19">
                <a:extLst>
                  <a:ext uri="{FF2B5EF4-FFF2-40B4-BE49-F238E27FC236}">
                    <a16:creationId xmlns:a16="http://schemas.microsoft.com/office/drawing/2014/main" id="{EB6E373F-9044-470C-9969-48C12F592D6E}"/>
                  </a:ext>
                </a:extLst>
              </p:cNvPr>
              <p:cNvSpPr/>
              <p:nvPr/>
            </p:nvSpPr>
            <p:spPr>
              <a:xfrm>
                <a:off x="2180966" y="1577874"/>
                <a:ext cx="291028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2400" i="1" smtClean="0">
                              <a:solidFill>
                                <a:srgbClr val="7030A0"/>
                              </a:solidFill>
                              <a:latin typeface="Cambria Math" panose="02040503050406030204" pitchFamily="18" charset="0"/>
                            </a:rPr>
                          </m:ctrlPr>
                        </m:sSubPr>
                        <m:e>
                          <m:r>
                            <a:rPr lang="en-US" sz="2400" b="0" i="1" smtClean="0">
                              <a:solidFill>
                                <a:srgbClr val="7030A0"/>
                              </a:solidFill>
                              <a:latin typeface="Cambria Math" panose="02040503050406030204" pitchFamily="18" charset="0"/>
                            </a:rPr>
                            <m:t>𝐴</m:t>
                          </m:r>
                        </m:e>
                        <m:sub>
                          <m:r>
                            <a:rPr lang="en-US" sz="2400" b="0" i="1" smtClean="0">
                              <a:solidFill>
                                <a:srgbClr val="7030A0"/>
                              </a:solidFill>
                              <a:latin typeface="Cambria Math" panose="02040503050406030204" pitchFamily="18" charset="0"/>
                            </a:rPr>
                            <m:t>0</m:t>
                          </m:r>
                        </m:sub>
                      </m:sSub>
                      <m:r>
                        <a:rPr lang="ru-RU" sz="2400" i="1" smtClean="0">
                          <a:solidFill>
                            <a:srgbClr val="7030A0"/>
                          </a:solidFill>
                          <a:latin typeface="Cambria Math" panose="02040503050406030204" pitchFamily="18" charset="0"/>
                          <a:ea typeface="Cambria Math" panose="02040503050406030204" pitchFamily="18" charset="0"/>
                        </a:rPr>
                        <m:t>→</m:t>
                      </m:r>
                      <m:sSub>
                        <m:sSubPr>
                          <m:ctrlPr>
                            <a:rPr lang="ru-RU" sz="2400" i="1" smtClean="0">
                              <a:solidFill>
                                <a:srgbClr val="7030A0"/>
                              </a:solidFill>
                              <a:latin typeface="Cambria Math" panose="02040503050406030204" pitchFamily="18" charset="0"/>
                              <a:ea typeface="Cambria Math" panose="02040503050406030204" pitchFamily="18" charset="0"/>
                            </a:rPr>
                          </m:ctrlPr>
                        </m:sSubPr>
                        <m:e>
                          <m:r>
                            <a:rPr lang="en-US" sz="2400" b="0" i="1" smtClean="0">
                              <a:solidFill>
                                <a:srgbClr val="7030A0"/>
                              </a:solidFill>
                              <a:latin typeface="Cambria Math" panose="02040503050406030204" pitchFamily="18" charset="0"/>
                              <a:ea typeface="Cambria Math" panose="02040503050406030204" pitchFamily="18" charset="0"/>
                            </a:rPr>
                            <m:t>𝐴</m:t>
                          </m:r>
                        </m:e>
                        <m:sub>
                          <m:r>
                            <a:rPr lang="en-US" sz="2400" b="0" i="1" smtClean="0">
                              <a:solidFill>
                                <a:srgbClr val="7030A0"/>
                              </a:solidFill>
                              <a:latin typeface="Cambria Math" panose="02040503050406030204" pitchFamily="18" charset="0"/>
                              <a:ea typeface="Cambria Math" panose="02040503050406030204" pitchFamily="18" charset="0"/>
                            </a:rPr>
                            <m:t>1</m:t>
                          </m:r>
                        </m:sub>
                      </m:sSub>
                      <m:r>
                        <a:rPr lang="ru-RU" sz="2400" i="1" smtClean="0">
                          <a:solidFill>
                            <a:srgbClr val="7030A0"/>
                          </a:solidFill>
                          <a:latin typeface="Cambria Math" panose="02040503050406030204" pitchFamily="18" charset="0"/>
                          <a:ea typeface="Cambria Math" panose="02040503050406030204" pitchFamily="18" charset="0"/>
                        </a:rPr>
                        <m:t>→</m:t>
                      </m:r>
                      <m:sSub>
                        <m:sSubPr>
                          <m:ctrlPr>
                            <a:rPr lang="ru-RU" sz="2400" i="1" smtClean="0">
                              <a:solidFill>
                                <a:srgbClr val="7030A0"/>
                              </a:solidFill>
                              <a:latin typeface="Cambria Math" panose="02040503050406030204" pitchFamily="18" charset="0"/>
                              <a:ea typeface="Cambria Math" panose="02040503050406030204" pitchFamily="18" charset="0"/>
                            </a:rPr>
                          </m:ctrlPr>
                        </m:sSubPr>
                        <m:e>
                          <m:r>
                            <a:rPr lang="en-US" sz="2400" b="0" i="1" smtClean="0">
                              <a:solidFill>
                                <a:srgbClr val="7030A0"/>
                              </a:solidFill>
                              <a:latin typeface="Cambria Math" panose="02040503050406030204" pitchFamily="18" charset="0"/>
                              <a:ea typeface="Cambria Math" panose="02040503050406030204" pitchFamily="18" charset="0"/>
                            </a:rPr>
                            <m:t>𝐴</m:t>
                          </m:r>
                        </m:e>
                        <m:sub>
                          <m:r>
                            <a:rPr lang="en-US" sz="2400" b="0" i="1" smtClean="0">
                              <a:solidFill>
                                <a:srgbClr val="7030A0"/>
                              </a:solidFill>
                              <a:latin typeface="Cambria Math" panose="02040503050406030204" pitchFamily="18" charset="0"/>
                              <a:ea typeface="Cambria Math" panose="02040503050406030204" pitchFamily="18" charset="0"/>
                            </a:rPr>
                            <m:t>2</m:t>
                          </m:r>
                        </m:sub>
                      </m:sSub>
                      <m:r>
                        <a:rPr lang="ru-RU" sz="2400" i="1" smtClean="0">
                          <a:solidFill>
                            <a:srgbClr val="7030A0"/>
                          </a:solidFill>
                          <a:latin typeface="Cambria Math" panose="02040503050406030204" pitchFamily="18" charset="0"/>
                          <a:ea typeface="Cambria Math" panose="02040503050406030204" pitchFamily="18" charset="0"/>
                        </a:rPr>
                        <m:t>→</m:t>
                      </m:r>
                      <m:sSub>
                        <m:sSubPr>
                          <m:ctrlPr>
                            <a:rPr lang="ru-RU" sz="2400" i="1" smtClean="0">
                              <a:solidFill>
                                <a:srgbClr val="7030A0"/>
                              </a:solidFill>
                              <a:latin typeface="Cambria Math" panose="02040503050406030204" pitchFamily="18" charset="0"/>
                              <a:ea typeface="Cambria Math" panose="02040503050406030204" pitchFamily="18" charset="0"/>
                            </a:rPr>
                          </m:ctrlPr>
                        </m:sSubPr>
                        <m:e>
                          <m:r>
                            <a:rPr lang="en-US" sz="2400" b="0" i="1" smtClean="0">
                              <a:solidFill>
                                <a:srgbClr val="7030A0"/>
                              </a:solidFill>
                              <a:latin typeface="Cambria Math" panose="02040503050406030204" pitchFamily="18" charset="0"/>
                              <a:ea typeface="Cambria Math" panose="02040503050406030204" pitchFamily="18" charset="0"/>
                            </a:rPr>
                            <m:t>𝐴</m:t>
                          </m:r>
                        </m:e>
                        <m:sub>
                          <m:r>
                            <a:rPr lang="en-US" sz="2400" b="0" i="1" smtClean="0">
                              <a:solidFill>
                                <a:srgbClr val="7030A0"/>
                              </a:solidFill>
                              <a:latin typeface="Cambria Math" panose="02040503050406030204" pitchFamily="18" charset="0"/>
                              <a:ea typeface="Cambria Math" panose="02040503050406030204" pitchFamily="18" charset="0"/>
                            </a:rPr>
                            <m:t>3</m:t>
                          </m:r>
                        </m:sub>
                      </m:sSub>
                    </m:oMath>
                  </m:oMathPara>
                </a14:m>
                <a:endParaRPr lang="ru-RU" sz="2400" dirty="0">
                  <a:solidFill>
                    <a:srgbClr val="7030A0"/>
                  </a:solidFill>
                </a:endParaRPr>
              </a:p>
            </p:txBody>
          </p:sp>
        </mc:Choice>
        <mc:Fallback xmlns="">
          <p:sp>
            <p:nvSpPr>
              <p:cNvPr id="20" name="Прямоугольник 19">
                <a:extLst>
                  <a:ext uri="{FF2B5EF4-FFF2-40B4-BE49-F238E27FC236}">
                    <a16:creationId xmlns:a16="http://schemas.microsoft.com/office/drawing/2014/main" id="{EB6E373F-9044-470C-9969-48C12F592D6E}"/>
                  </a:ext>
                </a:extLst>
              </p:cNvPr>
              <p:cNvSpPr>
                <a:spLocks noRot="1" noChangeAspect="1" noMove="1" noResize="1" noEditPoints="1" noAdjustHandles="1" noChangeArrowheads="1" noChangeShapeType="1" noTextEdit="1"/>
              </p:cNvSpPr>
              <p:nvPr/>
            </p:nvSpPr>
            <p:spPr>
              <a:xfrm>
                <a:off x="2180966" y="1577874"/>
                <a:ext cx="2910284" cy="461665"/>
              </a:xfrm>
              <a:prstGeom prst="rect">
                <a:avLst/>
              </a:prstGeom>
              <a:blipFill>
                <a:blip r:embed="rId10"/>
                <a:stretch>
                  <a:fillRect b="-2632"/>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6D27935E-46A8-4014-9CC0-9110A9E37A39}"/>
                  </a:ext>
                </a:extLst>
              </p:cNvPr>
              <p:cNvSpPr txBox="1"/>
              <p:nvPr/>
            </p:nvSpPr>
            <p:spPr>
              <a:xfrm>
                <a:off x="3016857" y="1954605"/>
                <a:ext cx="50013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b="0" i="1" smtClean="0">
                          <a:latin typeface="Cambria Math" panose="02040503050406030204" pitchFamily="18" charset="0"/>
                        </a:rPr>
                        <m:t>2шт</m:t>
                      </m:r>
                    </m:oMath>
                  </m:oMathPara>
                </a14:m>
                <a:endParaRPr lang="ru-RU" dirty="0"/>
              </a:p>
            </p:txBody>
          </p:sp>
        </mc:Choice>
        <mc:Fallback xmlns="">
          <p:sp>
            <p:nvSpPr>
              <p:cNvPr id="21" name="TextBox 20">
                <a:extLst>
                  <a:ext uri="{FF2B5EF4-FFF2-40B4-BE49-F238E27FC236}">
                    <a16:creationId xmlns:a16="http://schemas.microsoft.com/office/drawing/2014/main" id="{6D27935E-46A8-4014-9CC0-9110A9E37A39}"/>
                  </a:ext>
                </a:extLst>
              </p:cNvPr>
              <p:cNvSpPr txBox="1">
                <a:spLocks noRot="1" noChangeAspect="1" noMove="1" noResize="1" noEditPoints="1" noAdjustHandles="1" noChangeArrowheads="1" noChangeShapeType="1" noTextEdit="1"/>
              </p:cNvSpPr>
              <p:nvPr/>
            </p:nvSpPr>
            <p:spPr>
              <a:xfrm>
                <a:off x="3016857" y="1954605"/>
                <a:ext cx="500137" cy="276999"/>
              </a:xfrm>
              <a:prstGeom prst="rect">
                <a:avLst/>
              </a:prstGeom>
              <a:blipFill>
                <a:blip r:embed="rId11"/>
                <a:stretch>
                  <a:fillRect l="-9756" r="-8537" b="-8889"/>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D0E16973-3C24-4200-962C-754B08CF6E2A}"/>
                  </a:ext>
                </a:extLst>
              </p:cNvPr>
              <p:cNvSpPr txBox="1"/>
              <p:nvPr/>
            </p:nvSpPr>
            <p:spPr>
              <a:xfrm>
                <a:off x="3681375" y="1971886"/>
                <a:ext cx="50013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4</m:t>
                      </m:r>
                      <m:r>
                        <a:rPr lang="ru-RU" b="0" i="1" smtClean="0">
                          <a:latin typeface="Cambria Math" panose="02040503050406030204" pitchFamily="18" charset="0"/>
                        </a:rPr>
                        <m:t>шт</m:t>
                      </m:r>
                    </m:oMath>
                  </m:oMathPara>
                </a14:m>
                <a:endParaRPr lang="ru-RU" dirty="0"/>
              </a:p>
            </p:txBody>
          </p:sp>
        </mc:Choice>
        <mc:Fallback xmlns="">
          <p:sp>
            <p:nvSpPr>
              <p:cNvPr id="22" name="TextBox 21">
                <a:extLst>
                  <a:ext uri="{FF2B5EF4-FFF2-40B4-BE49-F238E27FC236}">
                    <a16:creationId xmlns:a16="http://schemas.microsoft.com/office/drawing/2014/main" id="{D0E16973-3C24-4200-962C-754B08CF6E2A}"/>
                  </a:ext>
                </a:extLst>
              </p:cNvPr>
              <p:cNvSpPr txBox="1">
                <a:spLocks noRot="1" noChangeAspect="1" noMove="1" noResize="1" noEditPoints="1" noAdjustHandles="1" noChangeArrowheads="1" noChangeShapeType="1" noTextEdit="1"/>
              </p:cNvSpPr>
              <p:nvPr/>
            </p:nvSpPr>
            <p:spPr>
              <a:xfrm>
                <a:off x="3681375" y="1971886"/>
                <a:ext cx="500137" cy="276999"/>
              </a:xfrm>
              <a:prstGeom prst="rect">
                <a:avLst/>
              </a:prstGeom>
              <a:blipFill>
                <a:blip r:embed="rId12"/>
                <a:stretch>
                  <a:fillRect l="-9756" r="-4878" b="-8696"/>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2CB1FD24-3D27-49EE-90D8-08D0CE1C3D16}"/>
                  </a:ext>
                </a:extLst>
              </p:cNvPr>
              <p:cNvSpPr txBox="1"/>
              <p:nvPr/>
            </p:nvSpPr>
            <p:spPr>
              <a:xfrm>
                <a:off x="4488584" y="1971885"/>
                <a:ext cx="50013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8</m:t>
                      </m:r>
                      <m:r>
                        <a:rPr lang="ru-RU" b="0" i="1" smtClean="0">
                          <a:latin typeface="Cambria Math" panose="02040503050406030204" pitchFamily="18" charset="0"/>
                        </a:rPr>
                        <m:t>шт</m:t>
                      </m:r>
                    </m:oMath>
                  </m:oMathPara>
                </a14:m>
                <a:endParaRPr lang="ru-RU" dirty="0"/>
              </a:p>
            </p:txBody>
          </p:sp>
        </mc:Choice>
        <mc:Fallback xmlns="">
          <p:sp>
            <p:nvSpPr>
              <p:cNvPr id="23" name="TextBox 22">
                <a:extLst>
                  <a:ext uri="{FF2B5EF4-FFF2-40B4-BE49-F238E27FC236}">
                    <a16:creationId xmlns:a16="http://schemas.microsoft.com/office/drawing/2014/main" id="{2CB1FD24-3D27-49EE-90D8-08D0CE1C3D16}"/>
                  </a:ext>
                </a:extLst>
              </p:cNvPr>
              <p:cNvSpPr txBox="1">
                <a:spLocks noRot="1" noChangeAspect="1" noMove="1" noResize="1" noEditPoints="1" noAdjustHandles="1" noChangeArrowheads="1" noChangeShapeType="1" noTextEdit="1"/>
              </p:cNvSpPr>
              <p:nvPr/>
            </p:nvSpPr>
            <p:spPr>
              <a:xfrm>
                <a:off x="4488584" y="1971885"/>
                <a:ext cx="500137" cy="276999"/>
              </a:xfrm>
              <a:prstGeom prst="rect">
                <a:avLst/>
              </a:prstGeom>
              <a:blipFill>
                <a:blip r:embed="rId13"/>
                <a:stretch>
                  <a:fillRect l="-8537" r="-4878" b="-8696"/>
                </a:stretch>
              </a:blipFill>
            </p:spPr>
            <p:txBody>
              <a:bodyPr/>
              <a:lstStyle/>
              <a:p>
                <a:r>
                  <a:rPr lang="ru-RU">
                    <a:noFill/>
                  </a:rPr>
                  <a:t> </a:t>
                </a:r>
              </a:p>
            </p:txBody>
          </p:sp>
        </mc:Fallback>
      </mc:AlternateContent>
      <p:sp>
        <p:nvSpPr>
          <p:cNvPr id="24" name="Овал 23">
            <a:extLst>
              <a:ext uri="{FF2B5EF4-FFF2-40B4-BE49-F238E27FC236}">
                <a16:creationId xmlns:a16="http://schemas.microsoft.com/office/drawing/2014/main" id="{7613CF31-378B-4898-A212-4C9841F947FC}"/>
              </a:ext>
            </a:extLst>
          </p:cNvPr>
          <p:cNvSpPr/>
          <p:nvPr/>
        </p:nvSpPr>
        <p:spPr>
          <a:xfrm>
            <a:off x="2681103" y="1712488"/>
            <a:ext cx="335754" cy="242117"/>
          </a:xfrm>
          <a:prstGeom prst="ellipse">
            <a:avLst/>
          </a:prstGeom>
          <a:noFill/>
          <a:ln w="28575"/>
        </p:spPr>
        <p:style>
          <a:lnRef idx="2">
            <a:schemeClr val="accent3"/>
          </a:lnRef>
          <a:fillRef idx="1">
            <a:schemeClr val="lt1"/>
          </a:fillRef>
          <a:effectRef idx="0">
            <a:schemeClr val="accent3"/>
          </a:effectRef>
          <a:fontRef idx="minor">
            <a:schemeClr val="dk1"/>
          </a:fontRef>
        </p:style>
        <p:txBody>
          <a:bodyPr rtlCol="0" anchor="ctr"/>
          <a:lstStyle/>
          <a:p>
            <a:pPr algn="ctr"/>
            <a:endParaRPr lang="ru-RU"/>
          </a:p>
        </p:txBody>
      </p:sp>
      <p:sp>
        <p:nvSpPr>
          <p:cNvPr id="25" name="Овал 24">
            <a:extLst>
              <a:ext uri="{FF2B5EF4-FFF2-40B4-BE49-F238E27FC236}">
                <a16:creationId xmlns:a16="http://schemas.microsoft.com/office/drawing/2014/main" id="{ECDEB10B-CA6C-46F9-9278-433FD007F2CF}"/>
              </a:ext>
            </a:extLst>
          </p:cNvPr>
          <p:cNvSpPr/>
          <p:nvPr/>
        </p:nvSpPr>
        <p:spPr>
          <a:xfrm>
            <a:off x="3448917" y="1717007"/>
            <a:ext cx="335754" cy="242117"/>
          </a:xfrm>
          <a:prstGeom prst="ellipse">
            <a:avLst/>
          </a:prstGeom>
          <a:noFill/>
          <a:ln w="28575"/>
        </p:spPr>
        <p:style>
          <a:lnRef idx="2">
            <a:schemeClr val="accent3"/>
          </a:lnRef>
          <a:fillRef idx="1">
            <a:schemeClr val="lt1"/>
          </a:fillRef>
          <a:effectRef idx="0">
            <a:schemeClr val="accent3"/>
          </a:effectRef>
          <a:fontRef idx="minor">
            <a:schemeClr val="dk1"/>
          </a:fontRef>
        </p:style>
        <p:txBody>
          <a:bodyPr rtlCol="0" anchor="ctr"/>
          <a:lstStyle/>
          <a:p>
            <a:pPr algn="ctr"/>
            <a:endParaRPr lang="ru-RU"/>
          </a:p>
        </p:txBody>
      </p:sp>
      <p:sp>
        <p:nvSpPr>
          <p:cNvPr id="26" name="Овал 25">
            <a:extLst>
              <a:ext uri="{FF2B5EF4-FFF2-40B4-BE49-F238E27FC236}">
                <a16:creationId xmlns:a16="http://schemas.microsoft.com/office/drawing/2014/main" id="{D2B83415-103F-49E2-ACFC-6403D91A0BB5}"/>
              </a:ext>
            </a:extLst>
          </p:cNvPr>
          <p:cNvSpPr/>
          <p:nvPr/>
        </p:nvSpPr>
        <p:spPr>
          <a:xfrm>
            <a:off x="4216731" y="1716785"/>
            <a:ext cx="335754" cy="242117"/>
          </a:xfrm>
          <a:prstGeom prst="ellipse">
            <a:avLst/>
          </a:prstGeom>
          <a:noFill/>
          <a:ln w="28575"/>
        </p:spPr>
        <p:style>
          <a:lnRef idx="2">
            <a:schemeClr val="accent3"/>
          </a:lnRef>
          <a:fillRef idx="1">
            <a:schemeClr val="lt1"/>
          </a:fillRef>
          <a:effectRef idx="0">
            <a:schemeClr val="accent3"/>
          </a:effectRef>
          <a:fontRef idx="minor">
            <a:schemeClr val="dk1"/>
          </a:fontRef>
        </p:style>
        <p:txBody>
          <a:bodyPr rtlCol="0" anchor="ctr"/>
          <a:lstStyle/>
          <a:p>
            <a:pPr algn="ctr"/>
            <a:endParaRPr lang="ru-RU"/>
          </a:p>
        </p:txBody>
      </p:sp>
      <p:sp>
        <p:nvSpPr>
          <p:cNvPr id="27" name="Овал 26">
            <a:extLst>
              <a:ext uri="{FF2B5EF4-FFF2-40B4-BE49-F238E27FC236}">
                <a16:creationId xmlns:a16="http://schemas.microsoft.com/office/drawing/2014/main" id="{9018CF6B-7CAF-450A-999A-A07F85037DBC}"/>
              </a:ext>
            </a:extLst>
          </p:cNvPr>
          <p:cNvSpPr/>
          <p:nvPr/>
        </p:nvSpPr>
        <p:spPr>
          <a:xfrm>
            <a:off x="1927404" y="690833"/>
            <a:ext cx="335754" cy="242117"/>
          </a:xfrm>
          <a:prstGeom prst="ellipse">
            <a:avLst/>
          </a:prstGeom>
          <a:noFill/>
          <a:ln w="28575">
            <a:solidFill>
              <a:schemeClr val="accent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ru-RU"/>
          </a:p>
        </p:txBody>
      </p:sp>
      <p:sp>
        <p:nvSpPr>
          <p:cNvPr id="28" name="Овал 27">
            <a:extLst>
              <a:ext uri="{FF2B5EF4-FFF2-40B4-BE49-F238E27FC236}">
                <a16:creationId xmlns:a16="http://schemas.microsoft.com/office/drawing/2014/main" id="{03C47256-B244-4633-9493-B1F19D9D1780}"/>
              </a:ext>
            </a:extLst>
          </p:cNvPr>
          <p:cNvSpPr/>
          <p:nvPr/>
        </p:nvSpPr>
        <p:spPr>
          <a:xfrm>
            <a:off x="2694520" y="704912"/>
            <a:ext cx="335754" cy="242117"/>
          </a:xfrm>
          <a:prstGeom prst="ellipse">
            <a:avLst/>
          </a:prstGeom>
          <a:noFill/>
          <a:ln w="28575">
            <a:solidFill>
              <a:schemeClr val="accent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ru-RU"/>
          </a:p>
        </p:txBody>
      </p:sp>
      <p:sp>
        <p:nvSpPr>
          <p:cNvPr id="30" name="Овал 29">
            <a:extLst>
              <a:ext uri="{FF2B5EF4-FFF2-40B4-BE49-F238E27FC236}">
                <a16:creationId xmlns:a16="http://schemas.microsoft.com/office/drawing/2014/main" id="{2B9F90B9-5579-4091-84C5-77D3573AD31D}"/>
              </a:ext>
            </a:extLst>
          </p:cNvPr>
          <p:cNvSpPr/>
          <p:nvPr/>
        </p:nvSpPr>
        <p:spPr>
          <a:xfrm>
            <a:off x="3397314" y="721882"/>
            <a:ext cx="335754" cy="242117"/>
          </a:xfrm>
          <a:prstGeom prst="ellipse">
            <a:avLst/>
          </a:prstGeom>
          <a:noFill/>
          <a:ln w="28575">
            <a:solidFill>
              <a:schemeClr val="accent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ru-RU"/>
          </a:p>
        </p:txBody>
      </p:sp>
      <p:sp>
        <p:nvSpPr>
          <p:cNvPr id="31" name="Овал 30">
            <a:extLst>
              <a:ext uri="{FF2B5EF4-FFF2-40B4-BE49-F238E27FC236}">
                <a16:creationId xmlns:a16="http://schemas.microsoft.com/office/drawing/2014/main" id="{C514651D-3576-4805-8E03-89C07472314F}"/>
              </a:ext>
            </a:extLst>
          </p:cNvPr>
          <p:cNvSpPr/>
          <p:nvPr/>
        </p:nvSpPr>
        <p:spPr>
          <a:xfrm>
            <a:off x="4113525" y="732443"/>
            <a:ext cx="335754" cy="242117"/>
          </a:xfrm>
          <a:prstGeom prst="ellipse">
            <a:avLst/>
          </a:prstGeom>
          <a:noFill/>
          <a:ln w="28575">
            <a:solidFill>
              <a:schemeClr val="accent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ru-RU"/>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818C92AB-E946-4F4D-9156-A831F3A36461}"/>
                  </a:ext>
                </a:extLst>
              </p:cNvPr>
              <p:cNvSpPr txBox="1"/>
              <p:nvPr/>
            </p:nvSpPr>
            <p:spPr>
              <a:xfrm>
                <a:off x="5436334" y="1680877"/>
                <a:ext cx="884088" cy="3139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1" i="1" smtClean="0">
                          <a:solidFill>
                            <a:schemeClr val="accent3">
                              <a:lumMod val="60000"/>
                              <a:lumOff val="40000"/>
                            </a:schemeClr>
                          </a:solidFill>
                          <a:latin typeface="Cambria Math" panose="02040503050406030204" pitchFamily="18" charset="0"/>
                        </a:rPr>
                        <m:t>𝑵</m:t>
                      </m:r>
                      <m:r>
                        <a:rPr lang="ru-RU" sz="2000" b="1" i="1" smtClean="0">
                          <a:solidFill>
                            <a:schemeClr val="accent3">
                              <a:lumMod val="60000"/>
                              <a:lumOff val="40000"/>
                            </a:schemeClr>
                          </a:solidFill>
                          <a:latin typeface="Cambria Math" panose="02040503050406030204" pitchFamily="18" charset="0"/>
                        </a:rPr>
                        <m:t>=</m:t>
                      </m:r>
                      <m:sSup>
                        <m:sSupPr>
                          <m:ctrlPr>
                            <a:rPr lang="ru-RU" sz="2000" b="1" i="1" smtClean="0">
                              <a:solidFill>
                                <a:schemeClr val="accent3">
                                  <a:lumMod val="60000"/>
                                  <a:lumOff val="40000"/>
                                </a:schemeClr>
                              </a:solidFill>
                              <a:latin typeface="Cambria Math" panose="02040503050406030204" pitchFamily="18" charset="0"/>
                            </a:rPr>
                          </m:ctrlPr>
                        </m:sSupPr>
                        <m:e>
                          <m:r>
                            <a:rPr lang="ru-RU" sz="2000" b="1" i="1" smtClean="0">
                              <a:solidFill>
                                <a:schemeClr val="accent3">
                                  <a:lumMod val="60000"/>
                                  <a:lumOff val="40000"/>
                                </a:schemeClr>
                              </a:solidFill>
                              <a:latin typeface="Cambria Math" panose="02040503050406030204" pitchFamily="18" charset="0"/>
                            </a:rPr>
                            <m:t>𝟐</m:t>
                          </m:r>
                        </m:e>
                        <m:sup>
                          <m:r>
                            <a:rPr lang="en-US" sz="2000" b="1" i="1" smtClean="0">
                              <a:solidFill>
                                <a:schemeClr val="accent3">
                                  <a:lumMod val="60000"/>
                                  <a:lumOff val="40000"/>
                                </a:schemeClr>
                              </a:solidFill>
                              <a:latin typeface="Cambria Math" panose="02040503050406030204" pitchFamily="18" charset="0"/>
                            </a:rPr>
                            <m:t>𝟑</m:t>
                          </m:r>
                        </m:sup>
                      </m:sSup>
                    </m:oMath>
                  </m:oMathPara>
                </a14:m>
                <a:endParaRPr lang="ru-RU" sz="2000" b="1" dirty="0">
                  <a:solidFill>
                    <a:schemeClr val="accent3">
                      <a:lumMod val="75000"/>
                    </a:schemeClr>
                  </a:solidFill>
                </a:endParaRPr>
              </a:p>
            </p:txBody>
          </p:sp>
        </mc:Choice>
        <mc:Fallback xmlns="">
          <p:sp>
            <p:nvSpPr>
              <p:cNvPr id="32" name="TextBox 31">
                <a:extLst>
                  <a:ext uri="{FF2B5EF4-FFF2-40B4-BE49-F238E27FC236}">
                    <a16:creationId xmlns:a16="http://schemas.microsoft.com/office/drawing/2014/main" id="{818C92AB-E946-4F4D-9156-A831F3A36461}"/>
                  </a:ext>
                </a:extLst>
              </p:cNvPr>
              <p:cNvSpPr txBox="1">
                <a:spLocks noRot="1" noChangeAspect="1" noMove="1" noResize="1" noEditPoints="1" noAdjustHandles="1" noChangeArrowheads="1" noChangeShapeType="1" noTextEdit="1"/>
              </p:cNvSpPr>
              <p:nvPr/>
            </p:nvSpPr>
            <p:spPr>
              <a:xfrm>
                <a:off x="5436334" y="1680877"/>
                <a:ext cx="884088" cy="313932"/>
              </a:xfrm>
              <a:prstGeom prst="rect">
                <a:avLst/>
              </a:prstGeom>
              <a:blipFill>
                <a:blip r:embed="rId14"/>
                <a:stretch>
                  <a:fillRect l="-5517" r="-2069" b="-9804"/>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0595B815-2E26-4D4E-9C81-0BF9423D5064}"/>
                  </a:ext>
                </a:extLst>
              </p:cNvPr>
              <p:cNvSpPr txBox="1"/>
              <p:nvPr/>
            </p:nvSpPr>
            <p:spPr>
              <a:xfrm>
                <a:off x="6320422" y="1688298"/>
                <a:ext cx="2264637"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ru-RU" sz="2000" b="0" i="0" smtClean="0">
                          <a:solidFill>
                            <a:schemeClr val="tx1"/>
                          </a:solidFill>
                          <a:latin typeface="Cambria Math" panose="02040503050406030204" pitchFamily="18" charset="0"/>
                        </a:rPr>
                        <m:t>Ответ:</m:t>
                      </m:r>
                      <m:r>
                        <a:rPr lang="en-US" sz="2000" b="0" i="0" smtClean="0">
                          <a:solidFill>
                            <a:schemeClr val="tx1"/>
                          </a:solidFill>
                          <a:latin typeface="Cambria Math" panose="02040503050406030204" pitchFamily="18" charset="0"/>
                        </a:rPr>
                        <m:t>8</m:t>
                      </m:r>
                    </m:oMath>
                  </m:oMathPara>
                </a14:m>
                <a:endParaRPr lang="ru-RU" sz="2000" dirty="0">
                  <a:solidFill>
                    <a:schemeClr val="tx1"/>
                  </a:solidFill>
                </a:endParaRPr>
              </a:p>
            </p:txBody>
          </p:sp>
        </mc:Choice>
        <mc:Fallback xmlns="">
          <p:sp>
            <p:nvSpPr>
              <p:cNvPr id="33" name="TextBox 32">
                <a:extLst>
                  <a:ext uri="{FF2B5EF4-FFF2-40B4-BE49-F238E27FC236}">
                    <a16:creationId xmlns:a16="http://schemas.microsoft.com/office/drawing/2014/main" id="{0595B815-2E26-4D4E-9C81-0BF9423D5064}"/>
                  </a:ext>
                </a:extLst>
              </p:cNvPr>
              <p:cNvSpPr txBox="1">
                <a:spLocks noRot="1" noChangeAspect="1" noMove="1" noResize="1" noEditPoints="1" noAdjustHandles="1" noChangeArrowheads="1" noChangeShapeType="1" noTextEdit="1"/>
              </p:cNvSpPr>
              <p:nvPr/>
            </p:nvSpPr>
            <p:spPr>
              <a:xfrm>
                <a:off x="6320422" y="1688298"/>
                <a:ext cx="2264637" cy="307777"/>
              </a:xfrm>
              <a:prstGeom prst="rect">
                <a:avLst/>
              </a:prstGeom>
              <a:blipFill>
                <a:blip r:embed="rId15"/>
                <a:stretch>
                  <a:fillRect b="-8000"/>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CFA8846A-4EAD-45C7-883A-58BF03C5C1C9}"/>
                  </a:ext>
                </a:extLst>
              </p:cNvPr>
              <p:cNvSpPr txBox="1"/>
              <p:nvPr/>
            </p:nvSpPr>
            <p:spPr>
              <a:xfrm>
                <a:off x="2418434" y="2596319"/>
                <a:ext cx="202574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sz="2400" i="1" smtClean="0">
                              <a:solidFill>
                                <a:srgbClr val="7030A0"/>
                              </a:solidFill>
                              <a:latin typeface="Cambria Math" panose="02040503050406030204" pitchFamily="18" charset="0"/>
                            </a:rPr>
                          </m:ctrlPr>
                        </m:sSubPr>
                        <m:e>
                          <m:r>
                            <a:rPr lang="ru-RU" sz="2400" b="0" i="1" smtClean="0">
                              <a:solidFill>
                                <a:srgbClr val="7030A0"/>
                              </a:solidFill>
                              <a:latin typeface="Cambria Math" panose="02040503050406030204" pitchFamily="18" charset="0"/>
                            </a:rPr>
                            <m:t>А</m:t>
                          </m:r>
                        </m:e>
                        <m:sub>
                          <m:r>
                            <a:rPr lang="ru-RU" sz="2400" b="0" i="1" smtClean="0">
                              <a:solidFill>
                                <a:srgbClr val="7030A0"/>
                              </a:solidFill>
                              <a:latin typeface="Cambria Math" panose="02040503050406030204" pitchFamily="18" charset="0"/>
                            </a:rPr>
                            <m:t>1</m:t>
                          </m:r>
                        </m:sub>
                      </m:sSub>
                      <m:r>
                        <a:rPr lang="ru-RU" sz="2400" i="1" smtClean="0">
                          <a:solidFill>
                            <a:srgbClr val="7030A0"/>
                          </a:solidFill>
                          <a:latin typeface="Cambria Math" panose="02040503050406030204" pitchFamily="18" charset="0"/>
                          <a:ea typeface="Cambria Math" panose="02040503050406030204" pitchFamily="18" charset="0"/>
                        </a:rPr>
                        <m:t>→</m:t>
                      </m:r>
                      <m:sSub>
                        <m:sSubPr>
                          <m:ctrlPr>
                            <a:rPr lang="ru-RU" sz="2400" i="1" smtClean="0">
                              <a:solidFill>
                                <a:srgbClr val="7030A0"/>
                              </a:solidFill>
                              <a:latin typeface="Cambria Math" panose="02040503050406030204" pitchFamily="18" charset="0"/>
                              <a:ea typeface="Cambria Math" panose="02040503050406030204" pitchFamily="18" charset="0"/>
                            </a:rPr>
                          </m:ctrlPr>
                        </m:sSubPr>
                        <m:e>
                          <m:r>
                            <a:rPr lang="ru-RU" sz="2400" b="0" i="1" smtClean="0">
                              <a:solidFill>
                                <a:srgbClr val="7030A0"/>
                              </a:solidFill>
                              <a:latin typeface="Cambria Math" panose="02040503050406030204" pitchFamily="18" charset="0"/>
                              <a:ea typeface="Cambria Math" panose="02040503050406030204" pitchFamily="18" charset="0"/>
                            </a:rPr>
                            <m:t>А</m:t>
                          </m:r>
                        </m:e>
                        <m:sub>
                          <m:r>
                            <a:rPr lang="ru-RU" sz="2400" b="0" i="1" smtClean="0">
                              <a:solidFill>
                                <a:srgbClr val="7030A0"/>
                              </a:solidFill>
                              <a:latin typeface="Cambria Math" panose="02040503050406030204" pitchFamily="18" charset="0"/>
                              <a:ea typeface="Cambria Math" panose="02040503050406030204" pitchFamily="18" charset="0"/>
                            </a:rPr>
                            <m:t>2</m:t>
                          </m:r>
                        </m:sub>
                      </m:sSub>
                      <m:r>
                        <a:rPr lang="ru-RU" sz="2400" i="1" smtClean="0">
                          <a:solidFill>
                            <a:srgbClr val="7030A0"/>
                          </a:solidFill>
                          <a:latin typeface="Cambria Math" panose="02040503050406030204" pitchFamily="18" charset="0"/>
                          <a:ea typeface="Cambria Math" panose="02040503050406030204" pitchFamily="18" charset="0"/>
                        </a:rPr>
                        <m:t>→</m:t>
                      </m:r>
                      <m:sSub>
                        <m:sSubPr>
                          <m:ctrlPr>
                            <a:rPr lang="ru-RU" sz="2400" i="1" smtClean="0">
                              <a:solidFill>
                                <a:srgbClr val="7030A0"/>
                              </a:solidFill>
                              <a:latin typeface="Cambria Math" panose="02040503050406030204" pitchFamily="18" charset="0"/>
                              <a:ea typeface="Cambria Math" panose="02040503050406030204" pitchFamily="18" charset="0"/>
                            </a:rPr>
                          </m:ctrlPr>
                        </m:sSubPr>
                        <m:e>
                          <m:r>
                            <a:rPr lang="ru-RU" sz="2400" b="0" i="1" smtClean="0">
                              <a:solidFill>
                                <a:srgbClr val="7030A0"/>
                              </a:solidFill>
                              <a:latin typeface="Cambria Math" panose="02040503050406030204" pitchFamily="18" charset="0"/>
                              <a:ea typeface="Cambria Math" panose="02040503050406030204" pitchFamily="18" charset="0"/>
                            </a:rPr>
                            <m:t>А</m:t>
                          </m:r>
                        </m:e>
                        <m:sub>
                          <m:r>
                            <a:rPr lang="ru-RU" sz="2400" b="0" i="1" smtClean="0">
                              <a:solidFill>
                                <a:srgbClr val="7030A0"/>
                              </a:solidFill>
                              <a:latin typeface="Cambria Math" panose="02040503050406030204" pitchFamily="18" charset="0"/>
                              <a:ea typeface="Cambria Math" panose="02040503050406030204" pitchFamily="18" charset="0"/>
                            </a:rPr>
                            <m:t>3</m:t>
                          </m:r>
                        </m:sub>
                      </m:sSub>
                    </m:oMath>
                  </m:oMathPara>
                </a14:m>
                <a:endParaRPr lang="ru-RU" sz="2400" dirty="0"/>
              </a:p>
            </p:txBody>
          </p:sp>
        </mc:Choice>
        <mc:Fallback xmlns="">
          <p:sp>
            <p:nvSpPr>
              <p:cNvPr id="34" name="TextBox 33">
                <a:extLst>
                  <a:ext uri="{FF2B5EF4-FFF2-40B4-BE49-F238E27FC236}">
                    <a16:creationId xmlns:a16="http://schemas.microsoft.com/office/drawing/2014/main" id="{CFA8846A-4EAD-45C7-883A-58BF03C5C1C9}"/>
                  </a:ext>
                </a:extLst>
              </p:cNvPr>
              <p:cNvSpPr txBox="1">
                <a:spLocks noRot="1" noChangeAspect="1" noMove="1" noResize="1" noEditPoints="1" noAdjustHandles="1" noChangeArrowheads="1" noChangeShapeType="1" noTextEdit="1"/>
              </p:cNvSpPr>
              <p:nvPr/>
            </p:nvSpPr>
            <p:spPr>
              <a:xfrm>
                <a:off x="2418434" y="2596319"/>
                <a:ext cx="2025747" cy="369332"/>
              </a:xfrm>
              <a:prstGeom prst="rect">
                <a:avLst/>
              </a:prstGeom>
              <a:blipFill>
                <a:blip r:embed="rId16"/>
                <a:stretch>
                  <a:fillRect l="-904" b="-18333"/>
                </a:stretch>
              </a:blipFill>
            </p:spPr>
            <p:txBody>
              <a:bodyPr/>
              <a:lstStyle/>
              <a:p>
                <a:r>
                  <a:rPr lang="ru-RU">
                    <a:noFill/>
                  </a:rPr>
                  <a:t> </a:t>
                </a:r>
              </a:p>
            </p:txBody>
          </p:sp>
        </mc:Fallback>
      </mc:AlternateContent>
      <p:sp>
        <p:nvSpPr>
          <p:cNvPr id="35" name="Овал 34">
            <a:extLst>
              <a:ext uri="{FF2B5EF4-FFF2-40B4-BE49-F238E27FC236}">
                <a16:creationId xmlns:a16="http://schemas.microsoft.com/office/drawing/2014/main" id="{AE29F61B-732E-426A-BE52-9F8FC5B60CCA}"/>
              </a:ext>
            </a:extLst>
          </p:cNvPr>
          <p:cNvSpPr/>
          <p:nvPr/>
        </p:nvSpPr>
        <p:spPr>
          <a:xfrm>
            <a:off x="2848980" y="2678460"/>
            <a:ext cx="335754" cy="242117"/>
          </a:xfrm>
          <a:prstGeom prst="ellipse">
            <a:avLst/>
          </a:prstGeom>
          <a:noFill/>
          <a:ln w="28575">
            <a:solidFill>
              <a:schemeClr val="accent5">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ru-RU"/>
          </a:p>
        </p:txBody>
      </p:sp>
      <p:sp>
        <p:nvSpPr>
          <p:cNvPr id="36" name="Овал 35">
            <a:extLst>
              <a:ext uri="{FF2B5EF4-FFF2-40B4-BE49-F238E27FC236}">
                <a16:creationId xmlns:a16="http://schemas.microsoft.com/office/drawing/2014/main" id="{79D0148D-A68F-4A5C-B045-9FC3077EF12D}"/>
              </a:ext>
            </a:extLst>
          </p:cNvPr>
          <p:cNvSpPr/>
          <p:nvPr/>
        </p:nvSpPr>
        <p:spPr>
          <a:xfrm>
            <a:off x="3616794" y="2682182"/>
            <a:ext cx="335754" cy="242117"/>
          </a:xfrm>
          <a:prstGeom prst="ellipse">
            <a:avLst/>
          </a:prstGeom>
          <a:noFill/>
          <a:ln w="28575">
            <a:solidFill>
              <a:schemeClr val="accent5">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ru-RU"/>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DC546E6F-FFD6-4B96-92A5-E1DCB96BDA2E}"/>
                  </a:ext>
                </a:extLst>
              </p:cNvPr>
              <p:cNvSpPr txBox="1"/>
              <p:nvPr/>
            </p:nvSpPr>
            <p:spPr>
              <a:xfrm>
                <a:off x="5395244" y="2667234"/>
                <a:ext cx="884088" cy="3147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1" i="1" smtClean="0">
                          <a:solidFill>
                            <a:schemeClr val="accent5">
                              <a:lumMod val="60000"/>
                              <a:lumOff val="40000"/>
                            </a:schemeClr>
                          </a:solidFill>
                          <a:latin typeface="Cambria Math" panose="02040503050406030204" pitchFamily="18" charset="0"/>
                        </a:rPr>
                        <m:t>𝑵</m:t>
                      </m:r>
                      <m:r>
                        <a:rPr lang="ru-RU" sz="2000" b="1" i="1" smtClean="0">
                          <a:solidFill>
                            <a:schemeClr val="accent5">
                              <a:lumMod val="60000"/>
                              <a:lumOff val="40000"/>
                            </a:schemeClr>
                          </a:solidFill>
                          <a:latin typeface="Cambria Math" panose="02040503050406030204" pitchFamily="18" charset="0"/>
                        </a:rPr>
                        <m:t>=</m:t>
                      </m:r>
                      <m:sSup>
                        <m:sSupPr>
                          <m:ctrlPr>
                            <a:rPr lang="ru-RU" sz="2000" b="1" i="1" smtClean="0">
                              <a:solidFill>
                                <a:schemeClr val="accent5">
                                  <a:lumMod val="60000"/>
                                  <a:lumOff val="40000"/>
                                </a:schemeClr>
                              </a:solidFill>
                              <a:latin typeface="Cambria Math" panose="02040503050406030204" pitchFamily="18" charset="0"/>
                            </a:rPr>
                          </m:ctrlPr>
                        </m:sSupPr>
                        <m:e>
                          <m:r>
                            <a:rPr lang="ru-RU" sz="2000" b="1" i="1" smtClean="0">
                              <a:solidFill>
                                <a:schemeClr val="accent5">
                                  <a:lumMod val="60000"/>
                                  <a:lumOff val="40000"/>
                                </a:schemeClr>
                              </a:solidFill>
                              <a:latin typeface="Cambria Math" panose="02040503050406030204" pitchFamily="18" charset="0"/>
                            </a:rPr>
                            <m:t>𝟐</m:t>
                          </m:r>
                        </m:e>
                        <m:sup>
                          <m:r>
                            <a:rPr lang="ru-RU" sz="2000" b="1" i="1" smtClean="0">
                              <a:solidFill>
                                <a:schemeClr val="accent5">
                                  <a:lumMod val="60000"/>
                                  <a:lumOff val="40000"/>
                                </a:schemeClr>
                              </a:solidFill>
                              <a:latin typeface="Cambria Math" panose="02040503050406030204" pitchFamily="18" charset="0"/>
                            </a:rPr>
                            <m:t>𝟐</m:t>
                          </m:r>
                        </m:sup>
                      </m:sSup>
                    </m:oMath>
                  </m:oMathPara>
                </a14:m>
                <a:endParaRPr lang="ru-RU" sz="2000" b="1" dirty="0">
                  <a:solidFill>
                    <a:schemeClr val="accent5">
                      <a:lumMod val="60000"/>
                      <a:lumOff val="40000"/>
                    </a:schemeClr>
                  </a:solidFill>
                </a:endParaRPr>
              </a:p>
            </p:txBody>
          </p:sp>
        </mc:Choice>
        <mc:Fallback xmlns="">
          <p:sp>
            <p:nvSpPr>
              <p:cNvPr id="37" name="TextBox 36">
                <a:extLst>
                  <a:ext uri="{FF2B5EF4-FFF2-40B4-BE49-F238E27FC236}">
                    <a16:creationId xmlns:a16="http://schemas.microsoft.com/office/drawing/2014/main" id="{DC546E6F-FFD6-4B96-92A5-E1DCB96BDA2E}"/>
                  </a:ext>
                </a:extLst>
              </p:cNvPr>
              <p:cNvSpPr txBox="1">
                <a:spLocks noRot="1" noChangeAspect="1" noMove="1" noResize="1" noEditPoints="1" noAdjustHandles="1" noChangeArrowheads="1" noChangeShapeType="1" noTextEdit="1"/>
              </p:cNvSpPr>
              <p:nvPr/>
            </p:nvSpPr>
            <p:spPr>
              <a:xfrm>
                <a:off x="5395244" y="2667234"/>
                <a:ext cx="884088" cy="314766"/>
              </a:xfrm>
              <a:prstGeom prst="rect">
                <a:avLst/>
              </a:prstGeom>
              <a:blipFill>
                <a:blip r:embed="rId17"/>
                <a:stretch>
                  <a:fillRect l="-4828" r="-2069" b="-9804"/>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B6C2D099-38C1-4FB4-B5CD-FD5A6C2FF72F}"/>
                  </a:ext>
                </a:extLst>
              </p:cNvPr>
              <p:cNvSpPr txBox="1"/>
              <p:nvPr/>
            </p:nvSpPr>
            <p:spPr>
              <a:xfrm>
                <a:off x="6370291" y="2667234"/>
                <a:ext cx="2264637"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ru-RU" sz="2000" b="0" i="0" smtClean="0">
                          <a:solidFill>
                            <a:schemeClr val="tx1"/>
                          </a:solidFill>
                          <a:latin typeface="Cambria Math" panose="02040503050406030204" pitchFamily="18" charset="0"/>
                        </a:rPr>
                        <m:t>Ответ:4</m:t>
                      </m:r>
                    </m:oMath>
                  </m:oMathPara>
                </a14:m>
                <a:endParaRPr lang="ru-RU" sz="2000" dirty="0">
                  <a:solidFill>
                    <a:schemeClr val="tx1"/>
                  </a:solidFill>
                </a:endParaRPr>
              </a:p>
            </p:txBody>
          </p:sp>
        </mc:Choice>
        <mc:Fallback xmlns="">
          <p:sp>
            <p:nvSpPr>
              <p:cNvPr id="38" name="TextBox 37">
                <a:extLst>
                  <a:ext uri="{FF2B5EF4-FFF2-40B4-BE49-F238E27FC236}">
                    <a16:creationId xmlns:a16="http://schemas.microsoft.com/office/drawing/2014/main" id="{B6C2D099-38C1-4FB4-B5CD-FD5A6C2FF72F}"/>
                  </a:ext>
                </a:extLst>
              </p:cNvPr>
              <p:cNvSpPr txBox="1">
                <a:spLocks noRot="1" noChangeAspect="1" noMove="1" noResize="1" noEditPoints="1" noAdjustHandles="1" noChangeArrowheads="1" noChangeShapeType="1" noTextEdit="1"/>
              </p:cNvSpPr>
              <p:nvPr/>
            </p:nvSpPr>
            <p:spPr>
              <a:xfrm>
                <a:off x="6370291" y="2667234"/>
                <a:ext cx="2264637" cy="307777"/>
              </a:xfrm>
              <a:prstGeom prst="rect">
                <a:avLst/>
              </a:prstGeom>
              <a:blipFill>
                <a:blip r:embed="rId18"/>
                <a:stretch>
                  <a:fillRect b="-8000"/>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9" name="Прямоугольник 38">
                <a:extLst>
                  <a:ext uri="{FF2B5EF4-FFF2-40B4-BE49-F238E27FC236}">
                    <a16:creationId xmlns:a16="http://schemas.microsoft.com/office/drawing/2014/main" id="{2DE1E0B6-4BB3-4FA6-B10F-9C4902AD9437}"/>
                  </a:ext>
                </a:extLst>
              </p:cNvPr>
              <p:cNvSpPr/>
              <p:nvPr/>
            </p:nvSpPr>
            <p:spPr>
              <a:xfrm>
                <a:off x="1527105" y="3525377"/>
                <a:ext cx="291028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2400" i="1" smtClean="0">
                              <a:solidFill>
                                <a:srgbClr val="7030A0"/>
                              </a:solidFill>
                              <a:latin typeface="Cambria Math" panose="02040503050406030204" pitchFamily="18" charset="0"/>
                            </a:rPr>
                          </m:ctrlPr>
                        </m:sSubPr>
                        <m:e>
                          <m:r>
                            <a:rPr lang="en-US" sz="2400" b="0" i="1" smtClean="0">
                              <a:solidFill>
                                <a:srgbClr val="7030A0"/>
                              </a:solidFill>
                              <a:latin typeface="Cambria Math" panose="02040503050406030204" pitchFamily="18" charset="0"/>
                            </a:rPr>
                            <m:t>𝐴</m:t>
                          </m:r>
                        </m:e>
                        <m:sub>
                          <m:r>
                            <a:rPr lang="en-US" sz="2400" b="0" i="1" smtClean="0">
                              <a:solidFill>
                                <a:srgbClr val="7030A0"/>
                              </a:solidFill>
                              <a:latin typeface="Cambria Math" panose="02040503050406030204" pitchFamily="18" charset="0"/>
                            </a:rPr>
                            <m:t>0</m:t>
                          </m:r>
                        </m:sub>
                      </m:sSub>
                      <m:r>
                        <a:rPr lang="ru-RU" sz="2400" i="1" smtClean="0">
                          <a:solidFill>
                            <a:srgbClr val="7030A0"/>
                          </a:solidFill>
                          <a:latin typeface="Cambria Math" panose="02040503050406030204" pitchFamily="18" charset="0"/>
                          <a:ea typeface="Cambria Math" panose="02040503050406030204" pitchFamily="18" charset="0"/>
                        </a:rPr>
                        <m:t>→</m:t>
                      </m:r>
                      <m:sSub>
                        <m:sSubPr>
                          <m:ctrlPr>
                            <a:rPr lang="ru-RU" sz="2400" i="1" smtClean="0">
                              <a:solidFill>
                                <a:srgbClr val="7030A0"/>
                              </a:solidFill>
                              <a:latin typeface="Cambria Math" panose="02040503050406030204" pitchFamily="18" charset="0"/>
                              <a:ea typeface="Cambria Math" panose="02040503050406030204" pitchFamily="18" charset="0"/>
                            </a:rPr>
                          </m:ctrlPr>
                        </m:sSubPr>
                        <m:e>
                          <m:r>
                            <a:rPr lang="en-US" sz="2400" b="0" i="1" smtClean="0">
                              <a:solidFill>
                                <a:srgbClr val="7030A0"/>
                              </a:solidFill>
                              <a:latin typeface="Cambria Math" panose="02040503050406030204" pitchFamily="18" charset="0"/>
                              <a:ea typeface="Cambria Math" panose="02040503050406030204" pitchFamily="18" charset="0"/>
                            </a:rPr>
                            <m:t>𝐴</m:t>
                          </m:r>
                        </m:e>
                        <m:sub>
                          <m:r>
                            <a:rPr lang="en-US" sz="2400" b="0" i="1" smtClean="0">
                              <a:solidFill>
                                <a:srgbClr val="7030A0"/>
                              </a:solidFill>
                              <a:latin typeface="Cambria Math" panose="02040503050406030204" pitchFamily="18" charset="0"/>
                              <a:ea typeface="Cambria Math" panose="02040503050406030204" pitchFamily="18" charset="0"/>
                            </a:rPr>
                            <m:t>1</m:t>
                          </m:r>
                        </m:sub>
                      </m:sSub>
                      <m:r>
                        <a:rPr lang="ru-RU" sz="2400" i="1" smtClean="0">
                          <a:solidFill>
                            <a:srgbClr val="7030A0"/>
                          </a:solidFill>
                          <a:latin typeface="Cambria Math" panose="02040503050406030204" pitchFamily="18" charset="0"/>
                          <a:ea typeface="Cambria Math" panose="02040503050406030204" pitchFamily="18" charset="0"/>
                        </a:rPr>
                        <m:t>→</m:t>
                      </m:r>
                      <m:sSub>
                        <m:sSubPr>
                          <m:ctrlPr>
                            <a:rPr lang="ru-RU" sz="2400" i="1" smtClean="0">
                              <a:solidFill>
                                <a:srgbClr val="7030A0"/>
                              </a:solidFill>
                              <a:latin typeface="Cambria Math" panose="02040503050406030204" pitchFamily="18" charset="0"/>
                              <a:ea typeface="Cambria Math" panose="02040503050406030204" pitchFamily="18" charset="0"/>
                            </a:rPr>
                          </m:ctrlPr>
                        </m:sSubPr>
                        <m:e>
                          <m:r>
                            <a:rPr lang="en-US" sz="2400" b="0" i="1" smtClean="0">
                              <a:solidFill>
                                <a:srgbClr val="7030A0"/>
                              </a:solidFill>
                              <a:latin typeface="Cambria Math" panose="02040503050406030204" pitchFamily="18" charset="0"/>
                              <a:ea typeface="Cambria Math" panose="02040503050406030204" pitchFamily="18" charset="0"/>
                            </a:rPr>
                            <m:t>𝐴</m:t>
                          </m:r>
                        </m:e>
                        <m:sub>
                          <m:r>
                            <a:rPr lang="en-US" sz="2400" b="0" i="1" smtClean="0">
                              <a:solidFill>
                                <a:srgbClr val="7030A0"/>
                              </a:solidFill>
                              <a:latin typeface="Cambria Math" panose="02040503050406030204" pitchFamily="18" charset="0"/>
                              <a:ea typeface="Cambria Math" panose="02040503050406030204" pitchFamily="18" charset="0"/>
                            </a:rPr>
                            <m:t>2</m:t>
                          </m:r>
                        </m:sub>
                      </m:sSub>
                      <m:r>
                        <a:rPr lang="ru-RU" sz="2400" i="1" smtClean="0">
                          <a:solidFill>
                            <a:srgbClr val="7030A0"/>
                          </a:solidFill>
                          <a:latin typeface="Cambria Math" panose="02040503050406030204" pitchFamily="18" charset="0"/>
                          <a:ea typeface="Cambria Math" panose="02040503050406030204" pitchFamily="18" charset="0"/>
                        </a:rPr>
                        <m:t>→</m:t>
                      </m:r>
                      <m:sSub>
                        <m:sSubPr>
                          <m:ctrlPr>
                            <a:rPr lang="ru-RU" sz="2400" i="1" smtClean="0">
                              <a:solidFill>
                                <a:srgbClr val="7030A0"/>
                              </a:solidFill>
                              <a:latin typeface="Cambria Math" panose="02040503050406030204" pitchFamily="18" charset="0"/>
                              <a:ea typeface="Cambria Math" panose="02040503050406030204" pitchFamily="18" charset="0"/>
                            </a:rPr>
                          </m:ctrlPr>
                        </m:sSubPr>
                        <m:e>
                          <m:r>
                            <a:rPr lang="en-US" sz="2400" b="0" i="1" smtClean="0">
                              <a:solidFill>
                                <a:srgbClr val="7030A0"/>
                              </a:solidFill>
                              <a:latin typeface="Cambria Math" panose="02040503050406030204" pitchFamily="18" charset="0"/>
                              <a:ea typeface="Cambria Math" panose="02040503050406030204" pitchFamily="18" charset="0"/>
                            </a:rPr>
                            <m:t>𝐴</m:t>
                          </m:r>
                        </m:e>
                        <m:sub>
                          <m:r>
                            <a:rPr lang="en-US" sz="2400" b="0" i="1" smtClean="0">
                              <a:solidFill>
                                <a:srgbClr val="7030A0"/>
                              </a:solidFill>
                              <a:latin typeface="Cambria Math" panose="02040503050406030204" pitchFamily="18" charset="0"/>
                              <a:ea typeface="Cambria Math" panose="02040503050406030204" pitchFamily="18" charset="0"/>
                            </a:rPr>
                            <m:t>3</m:t>
                          </m:r>
                        </m:sub>
                      </m:sSub>
                    </m:oMath>
                  </m:oMathPara>
                </a14:m>
                <a:endParaRPr lang="ru-RU" sz="2400" dirty="0">
                  <a:solidFill>
                    <a:srgbClr val="7030A0"/>
                  </a:solidFill>
                </a:endParaRPr>
              </a:p>
            </p:txBody>
          </p:sp>
        </mc:Choice>
        <mc:Fallback xmlns="">
          <p:sp>
            <p:nvSpPr>
              <p:cNvPr id="39" name="Прямоугольник 38">
                <a:extLst>
                  <a:ext uri="{FF2B5EF4-FFF2-40B4-BE49-F238E27FC236}">
                    <a16:creationId xmlns:a16="http://schemas.microsoft.com/office/drawing/2014/main" id="{2DE1E0B6-4BB3-4FA6-B10F-9C4902AD9437}"/>
                  </a:ext>
                </a:extLst>
              </p:cNvPr>
              <p:cNvSpPr>
                <a:spLocks noRot="1" noChangeAspect="1" noMove="1" noResize="1" noEditPoints="1" noAdjustHandles="1" noChangeArrowheads="1" noChangeShapeType="1" noTextEdit="1"/>
              </p:cNvSpPr>
              <p:nvPr/>
            </p:nvSpPr>
            <p:spPr>
              <a:xfrm>
                <a:off x="1527105" y="3525377"/>
                <a:ext cx="2910284" cy="461665"/>
              </a:xfrm>
              <a:prstGeom prst="rect">
                <a:avLst/>
              </a:prstGeom>
              <a:blipFill>
                <a:blip r:embed="rId19"/>
                <a:stretch>
                  <a:fillRect b="-3947"/>
                </a:stretch>
              </a:blipFill>
            </p:spPr>
            <p:txBody>
              <a:bodyPr/>
              <a:lstStyle/>
              <a:p>
                <a:r>
                  <a:rPr lang="ru-RU">
                    <a:noFill/>
                  </a:rPr>
                  <a:t> </a:t>
                </a:r>
              </a:p>
            </p:txBody>
          </p:sp>
        </mc:Fallback>
      </mc:AlternateContent>
      <p:sp>
        <p:nvSpPr>
          <p:cNvPr id="40" name="Овал 39">
            <a:extLst>
              <a:ext uri="{FF2B5EF4-FFF2-40B4-BE49-F238E27FC236}">
                <a16:creationId xmlns:a16="http://schemas.microsoft.com/office/drawing/2014/main" id="{BC970248-EECF-4121-ADE8-FC0212435704}"/>
              </a:ext>
            </a:extLst>
          </p:cNvPr>
          <p:cNvSpPr/>
          <p:nvPr/>
        </p:nvSpPr>
        <p:spPr>
          <a:xfrm>
            <a:off x="2829666" y="3666322"/>
            <a:ext cx="335754" cy="242117"/>
          </a:xfrm>
          <a:prstGeom prst="ellipse">
            <a:avLst/>
          </a:prstGeom>
          <a:noFill/>
          <a:ln w="28575">
            <a:solidFill>
              <a:srgbClr val="FFC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ru-RU"/>
          </a:p>
        </p:txBody>
      </p:sp>
      <p:sp>
        <p:nvSpPr>
          <p:cNvPr id="41" name="Овал 40">
            <a:extLst>
              <a:ext uri="{FF2B5EF4-FFF2-40B4-BE49-F238E27FC236}">
                <a16:creationId xmlns:a16="http://schemas.microsoft.com/office/drawing/2014/main" id="{67914AA1-B471-4AE9-8D87-491F0CC5B9F3}"/>
              </a:ext>
            </a:extLst>
          </p:cNvPr>
          <p:cNvSpPr/>
          <p:nvPr/>
        </p:nvSpPr>
        <p:spPr>
          <a:xfrm>
            <a:off x="3597480" y="3670841"/>
            <a:ext cx="335754" cy="242117"/>
          </a:xfrm>
          <a:prstGeom prst="ellipse">
            <a:avLst/>
          </a:prstGeom>
          <a:noFill/>
          <a:ln w="28575">
            <a:solidFill>
              <a:srgbClr val="FFC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ru-RU"/>
          </a:p>
        </p:txBody>
      </p:sp>
      <p:sp>
        <p:nvSpPr>
          <p:cNvPr id="42" name="Овал 41">
            <a:extLst>
              <a:ext uri="{FF2B5EF4-FFF2-40B4-BE49-F238E27FC236}">
                <a16:creationId xmlns:a16="http://schemas.microsoft.com/office/drawing/2014/main" id="{AAF23408-130D-4039-AC94-05CD15F25EDC}"/>
              </a:ext>
            </a:extLst>
          </p:cNvPr>
          <p:cNvSpPr/>
          <p:nvPr/>
        </p:nvSpPr>
        <p:spPr>
          <a:xfrm>
            <a:off x="2039883" y="3653140"/>
            <a:ext cx="335754" cy="242117"/>
          </a:xfrm>
          <a:prstGeom prst="ellipse">
            <a:avLst/>
          </a:prstGeom>
          <a:noFill/>
          <a:ln w="28575">
            <a:solidFill>
              <a:srgbClr val="FFC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ru-RU"/>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0649F36F-DDCF-4605-9931-52F966CC075B}"/>
                  </a:ext>
                </a:extLst>
              </p:cNvPr>
              <p:cNvSpPr txBox="1"/>
              <p:nvPr/>
            </p:nvSpPr>
            <p:spPr>
              <a:xfrm>
                <a:off x="4318723" y="3604855"/>
                <a:ext cx="74584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sz="2400" i="1">
                          <a:solidFill>
                            <a:srgbClr val="7030A0"/>
                          </a:solidFill>
                          <a:latin typeface="Cambria Math" panose="02040503050406030204" pitchFamily="18" charset="0"/>
                          <a:ea typeface="Cambria Math" panose="02040503050406030204" pitchFamily="18" charset="0"/>
                        </a:rPr>
                        <m:t>→</m:t>
                      </m:r>
                      <m:sSub>
                        <m:sSubPr>
                          <m:ctrlPr>
                            <a:rPr lang="ru-RU" sz="2400" i="1">
                              <a:solidFill>
                                <a:srgbClr val="7030A0"/>
                              </a:solidFill>
                              <a:latin typeface="Cambria Math" panose="02040503050406030204" pitchFamily="18" charset="0"/>
                              <a:ea typeface="Cambria Math" panose="02040503050406030204" pitchFamily="18" charset="0"/>
                            </a:rPr>
                          </m:ctrlPr>
                        </m:sSubPr>
                        <m:e>
                          <m:r>
                            <a:rPr lang="ru-RU" sz="2400" i="1">
                              <a:solidFill>
                                <a:srgbClr val="7030A0"/>
                              </a:solidFill>
                              <a:latin typeface="Cambria Math" panose="02040503050406030204" pitchFamily="18" charset="0"/>
                              <a:ea typeface="Cambria Math" panose="02040503050406030204" pitchFamily="18" charset="0"/>
                            </a:rPr>
                            <m:t>А</m:t>
                          </m:r>
                        </m:e>
                        <m:sub>
                          <m:r>
                            <a:rPr lang="ru-RU" sz="2400" i="1">
                              <a:solidFill>
                                <a:srgbClr val="7030A0"/>
                              </a:solidFill>
                              <a:latin typeface="Cambria Math" panose="02040503050406030204" pitchFamily="18" charset="0"/>
                              <a:ea typeface="Cambria Math" panose="02040503050406030204" pitchFamily="18" charset="0"/>
                            </a:rPr>
                            <m:t>4</m:t>
                          </m:r>
                        </m:sub>
                      </m:sSub>
                    </m:oMath>
                  </m:oMathPara>
                </a14:m>
                <a:endParaRPr lang="ru-RU" sz="2400" i="1" dirty="0">
                  <a:solidFill>
                    <a:srgbClr val="7030A0"/>
                  </a:solidFill>
                  <a:latin typeface="Cambria Math" panose="02040503050406030204" pitchFamily="18" charset="0"/>
                  <a:ea typeface="Cambria Math" panose="02040503050406030204" pitchFamily="18" charset="0"/>
                </a:endParaRPr>
              </a:p>
            </p:txBody>
          </p:sp>
        </mc:Choice>
        <mc:Fallback xmlns="">
          <p:sp>
            <p:nvSpPr>
              <p:cNvPr id="43" name="TextBox 42">
                <a:extLst>
                  <a:ext uri="{FF2B5EF4-FFF2-40B4-BE49-F238E27FC236}">
                    <a16:creationId xmlns:a16="http://schemas.microsoft.com/office/drawing/2014/main" id="{0649F36F-DDCF-4605-9931-52F966CC075B}"/>
                  </a:ext>
                </a:extLst>
              </p:cNvPr>
              <p:cNvSpPr txBox="1">
                <a:spLocks noRot="1" noChangeAspect="1" noMove="1" noResize="1" noEditPoints="1" noAdjustHandles="1" noChangeArrowheads="1" noChangeShapeType="1" noTextEdit="1"/>
              </p:cNvSpPr>
              <p:nvPr/>
            </p:nvSpPr>
            <p:spPr>
              <a:xfrm>
                <a:off x="4318723" y="3604855"/>
                <a:ext cx="745845" cy="369332"/>
              </a:xfrm>
              <a:prstGeom prst="rect">
                <a:avLst/>
              </a:prstGeom>
              <a:blipFill>
                <a:blip r:embed="rId20"/>
                <a:stretch>
                  <a:fillRect l="-4878" r="-2439" b="-16393"/>
                </a:stretch>
              </a:blipFill>
            </p:spPr>
            <p:txBody>
              <a:bodyPr/>
              <a:lstStyle/>
              <a:p>
                <a:r>
                  <a:rPr lang="ru-RU">
                    <a:noFill/>
                  </a:rPr>
                  <a:t> </a:t>
                </a:r>
              </a:p>
            </p:txBody>
          </p:sp>
        </mc:Fallback>
      </mc:AlternateContent>
      <p:sp>
        <p:nvSpPr>
          <p:cNvPr id="44" name="Овал 43">
            <a:extLst>
              <a:ext uri="{FF2B5EF4-FFF2-40B4-BE49-F238E27FC236}">
                <a16:creationId xmlns:a16="http://schemas.microsoft.com/office/drawing/2014/main" id="{0F707F3C-7E32-4DC7-BCC3-3C6672C49D6E}"/>
              </a:ext>
            </a:extLst>
          </p:cNvPr>
          <p:cNvSpPr/>
          <p:nvPr/>
        </p:nvSpPr>
        <p:spPr>
          <a:xfrm>
            <a:off x="4294379" y="3666321"/>
            <a:ext cx="335754" cy="242117"/>
          </a:xfrm>
          <a:prstGeom prst="ellipse">
            <a:avLst/>
          </a:prstGeom>
          <a:noFill/>
          <a:ln w="28575">
            <a:solidFill>
              <a:srgbClr val="FFC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ru-RU"/>
          </a:p>
        </p:txBody>
      </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EE21F2AD-2044-46BB-B64A-96959E1EEB79}"/>
                  </a:ext>
                </a:extLst>
              </p:cNvPr>
              <p:cNvSpPr txBox="1"/>
              <p:nvPr/>
            </p:nvSpPr>
            <p:spPr>
              <a:xfrm>
                <a:off x="5395244" y="3653140"/>
                <a:ext cx="884088" cy="3139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FFC000"/>
                          </a:solidFill>
                          <a:latin typeface="Cambria Math" panose="02040503050406030204" pitchFamily="18" charset="0"/>
                        </a:rPr>
                        <m:t>𝑵</m:t>
                      </m:r>
                      <m:r>
                        <a:rPr lang="ru-RU" sz="2000" b="1" i="1" smtClean="0">
                          <a:solidFill>
                            <a:srgbClr val="FFC000"/>
                          </a:solidFill>
                          <a:latin typeface="Cambria Math" panose="02040503050406030204" pitchFamily="18" charset="0"/>
                        </a:rPr>
                        <m:t>=</m:t>
                      </m:r>
                      <m:sSup>
                        <m:sSupPr>
                          <m:ctrlPr>
                            <a:rPr lang="ru-RU" sz="2000" b="1" i="1" smtClean="0">
                              <a:solidFill>
                                <a:srgbClr val="FFC000"/>
                              </a:solidFill>
                              <a:latin typeface="Cambria Math" panose="02040503050406030204" pitchFamily="18" charset="0"/>
                            </a:rPr>
                          </m:ctrlPr>
                        </m:sSupPr>
                        <m:e>
                          <m:r>
                            <a:rPr lang="ru-RU" sz="2000" b="1" i="1" smtClean="0">
                              <a:solidFill>
                                <a:srgbClr val="FFC000"/>
                              </a:solidFill>
                              <a:latin typeface="Cambria Math" panose="02040503050406030204" pitchFamily="18" charset="0"/>
                            </a:rPr>
                            <m:t>𝟐</m:t>
                          </m:r>
                        </m:e>
                        <m:sup>
                          <m:r>
                            <a:rPr lang="ru-RU" sz="2000" b="1" i="1" smtClean="0">
                              <a:solidFill>
                                <a:srgbClr val="FFC000"/>
                              </a:solidFill>
                              <a:latin typeface="Cambria Math" panose="02040503050406030204" pitchFamily="18" charset="0"/>
                            </a:rPr>
                            <m:t>𝟒</m:t>
                          </m:r>
                        </m:sup>
                      </m:sSup>
                    </m:oMath>
                  </m:oMathPara>
                </a14:m>
                <a:endParaRPr lang="ru-RU" sz="2000" b="1" dirty="0">
                  <a:solidFill>
                    <a:srgbClr val="FFC000"/>
                  </a:solidFill>
                </a:endParaRPr>
              </a:p>
            </p:txBody>
          </p:sp>
        </mc:Choice>
        <mc:Fallback xmlns="">
          <p:sp>
            <p:nvSpPr>
              <p:cNvPr id="45" name="TextBox 44">
                <a:extLst>
                  <a:ext uri="{FF2B5EF4-FFF2-40B4-BE49-F238E27FC236}">
                    <a16:creationId xmlns:a16="http://schemas.microsoft.com/office/drawing/2014/main" id="{EE21F2AD-2044-46BB-B64A-96959E1EEB79}"/>
                  </a:ext>
                </a:extLst>
              </p:cNvPr>
              <p:cNvSpPr txBox="1">
                <a:spLocks noRot="1" noChangeAspect="1" noMove="1" noResize="1" noEditPoints="1" noAdjustHandles="1" noChangeArrowheads="1" noChangeShapeType="1" noTextEdit="1"/>
              </p:cNvSpPr>
              <p:nvPr/>
            </p:nvSpPr>
            <p:spPr>
              <a:xfrm>
                <a:off x="5395244" y="3653140"/>
                <a:ext cx="884088" cy="313932"/>
              </a:xfrm>
              <a:prstGeom prst="rect">
                <a:avLst/>
              </a:prstGeom>
              <a:blipFill>
                <a:blip r:embed="rId21"/>
                <a:stretch>
                  <a:fillRect l="-4828" r="-2069" b="-7692"/>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4950F768-CC12-41CA-ABEB-060A600F832D}"/>
                  </a:ext>
                </a:extLst>
              </p:cNvPr>
              <p:cNvSpPr txBox="1"/>
              <p:nvPr/>
            </p:nvSpPr>
            <p:spPr>
              <a:xfrm>
                <a:off x="6401629" y="3647768"/>
                <a:ext cx="2264637"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ru-RU" sz="2000" b="0" i="0" smtClean="0">
                          <a:solidFill>
                            <a:schemeClr val="tx1"/>
                          </a:solidFill>
                          <a:latin typeface="Cambria Math" panose="02040503050406030204" pitchFamily="18" charset="0"/>
                        </a:rPr>
                        <m:t>Ответ:16</m:t>
                      </m:r>
                    </m:oMath>
                  </m:oMathPara>
                </a14:m>
                <a:endParaRPr lang="ru-RU" sz="2000" dirty="0">
                  <a:solidFill>
                    <a:schemeClr val="tx1"/>
                  </a:solidFill>
                </a:endParaRPr>
              </a:p>
            </p:txBody>
          </p:sp>
        </mc:Choice>
        <mc:Fallback xmlns="">
          <p:sp>
            <p:nvSpPr>
              <p:cNvPr id="46" name="TextBox 45">
                <a:extLst>
                  <a:ext uri="{FF2B5EF4-FFF2-40B4-BE49-F238E27FC236}">
                    <a16:creationId xmlns:a16="http://schemas.microsoft.com/office/drawing/2014/main" id="{4950F768-CC12-41CA-ABEB-060A600F832D}"/>
                  </a:ext>
                </a:extLst>
              </p:cNvPr>
              <p:cNvSpPr txBox="1">
                <a:spLocks noRot="1" noChangeAspect="1" noMove="1" noResize="1" noEditPoints="1" noAdjustHandles="1" noChangeArrowheads="1" noChangeShapeType="1" noTextEdit="1"/>
              </p:cNvSpPr>
              <p:nvPr/>
            </p:nvSpPr>
            <p:spPr>
              <a:xfrm>
                <a:off x="6401629" y="3647768"/>
                <a:ext cx="2264637" cy="307777"/>
              </a:xfrm>
              <a:prstGeom prst="rect">
                <a:avLst/>
              </a:prstGeom>
              <a:blipFill>
                <a:blip r:embed="rId22"/>
                <a:stretch>
                  <a:fillRect b="-7843"/>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66FCFADB-9F7A-4E35-BB09-17C75CF5F12D}"/>
                  </a:ext>
                </a:extLst>
              </p:cNvPr>
              <p:cNvSpPr txBox="1"/>
              <p:nvPr/>
            </p:nvSpPr>
            <p:spPr>
              <a:xfrm>
                <a:off x="2369754" y="4640160"/>
                <a:ext cx="271279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sz="2400" i="1" smtClean="0">
                              <a:solidFill>
                                <a:srgbClr val="7030A0"/>
                              </a:solidFill>
                              <a:latin typeface="Cambria Math" panose="02040503050406030204" pitchFamily="18" charset="0"/>
                            </a:rPr>
                          </m:ctrlPr>
                        </m:sSubPr>
                        <m:e>
                          <m:r>
                            <a:rPr lang="ru-RU" sz="2400" b="0" i="1" smtClean="0">
                              <a:solidFill>
                                <a:srgbClr val="7030A0"/>
                              </a:solidFill>
                              <a:latin typeface="Cambria Math" panose="02040503050406030204" pitchFamily="18" charset="0"/>
                            </a:rPr>
                            <m:t>А</m:t>
                          </m:r>
                        </m:e>
                        <m:sub>
                          <m:r>
                            <a:rPr lang="ru-RU" sz="2400" b="0" i="1" smtClean="0">
                              <a:solidFill>
                                <a:srgbClr val="7030A0"/>
                              </a:solidFill>
                              <a:latin typeface="Cambria Math" panose="02040503050406030204" pitchFamily="18" charset="0"/>
                            </a:rPr>
                            <m:t>1</m:t>
                          </m:r>
                        </m:sub>
                      </m:sSub>
                      <m:r>
                        <a:rPr lang="ru-RU" sz="2400" i="1" smtClean="0">
                          <a:solidFill>
                            <a:srgbClr val="7030A0"/>
                          </a:solidFill>
                          <a:latin typeface="Cambria Math" panose="02040503050406030204" pitchFamily="18" charset="0"/>
                          <a:ea typeface="Cambria Math" panose="02040503050406030204" pitchFamily="18" charset="0"/>
                        </a:rPr>
                        <m:t>→</m:t>
                      </m:r>
                      <m:sSub>
                        <m:sSubPr>
                          <m:ctrlPr>
                            <a:rPr lang="ru-RU" sz="2400" i="1" smtClean="0">
                              <a:solidFill>
                                <a:srgbClr val="7030A0"/>
                              </a:solidFill>
                              <a:latin typeface="Cambria Math" panose="02040503050406030204" pitchFamily="18" charset="0"/>
                              <a:ea typeface="Cambria Math" panose="02040503050406030204" pitchFamily="18" charset="0"/>
                            </a:rPr>
                          </m:ctrlPr>
                        </m:sSubPr>
                        <m:e>
                          <m:r>
                            <a:rPr lang="ru-RU" sz="2400" b="0" i="1" smtClean="0">
                              <a:solidFill>
                                <a:srgbClr val="7030A0"/>
                              </a:solidFill>
                              <a:latin typeface="Cambria Math" panose="02040503050406030204" pitchFamily="18" charset="0"/>
                              <a:ea typeface="Cambria Math" panose="02040503050406030204" pitchFamily="18" charset="0"/>
                            </a:rPr>
                            <m:t>А</m:t>
                          </m:r>
                        </m:e>
                        <m:sub>
                          <m:r>
                            <a:rPr lang="ru-RU" sz="2400" b="0" i="1" smtClean="0">
                              <a:solidFill>
                                <a:srgbClr val="7030A0"/>
                              </a:solidFill>
                              <a:latin typeface="Cambria Math" panose="02040503050406030204" pitchFamily="18" charset="0"/>
                              <a:ea typeface="Cambria Math" panose="02040503050406030204" pitchFamily="18" charset="0"/>
                            </a:rPr>
                            <m:t>2</m:t>
                          </m:r>
                        </m:sub>
                      </m:sSub>
                      <m:r>
                        <a:rPr lang="ru-RU" sz="2400" i="1" smtClean="0">
                          <a:solidFill>
                            <a:srgbClr val="7030A0"/>
                          </a:solidFill>
                          <a:latin typeface="Cambria Math" panose="02040503050406030204" pitchFamily="18" charset="0"/>
                          <a:ea typeface="Cambria Math" panose="02040503050406030204" pitchFamily="18" charset="0"/>
                        </a:rPr>
                        <m:t>→</m:t>
                      </m:r>
                      <m:sSub>
                        <m:sSubPr>
                          <m:ctrlPr>
                            <a:rPr lang="ru-RU" sz="2400" i="1" smtClean="0">
                              <a:solidFill>
                                <a:srgbClr val="7030A0"/>
                              </a:solidFill>
                              <a:latin typeface="Cambria Math" panose="02040503050406030204" pitchFamily="18" charset="0"/>
                              <a:ea typeface="Cambria Math" panose="02040503050406030204" pitchFamily="18" charset="0"/>
                            </a:rPr>
                          </m:ctrlPr>
                        </m:sSubPr>
                        <m:e>
                          <m:r>
                            <a:rPr lang="ru-RU" sz="2400" b="0" i="1" smtClean="0">
                              <a:solidFill>
                                <a:srgbClr val="7030A0"/>
                              </a:solidFill>
                              <a:latin typeface="Cambria Math" panose="02040503050406030204" pitchFamily="18" charset="0"/>
                              <a:ea typeface="Cambria Math" panose="02040503050406030204" pitchFamily="18" charset="0"/>
                            </a:rPr>
                            <m:t>А</m:t>
                          </m:r>
                        </m:e>
                        <m:sub>
                          <m:r>
                            <a:rPr lang="ru-RU" sz="2400" b="0" i="1" smtClean="0">
                              <a:solidFill>
                                <a:srgbClr val="7030A0"/>
                              </a:solidFill>
                              <a:latin typeface="Cambria Math" panose="02040503050406030204" pitchFamily="18" charset="0"/>
                              <a:ea typeface="Cambria Math" panose="02040503050406030204" pitchFamily="18" charset="0"/>
                            </a:rPr>
                            <m:t>3</m:t>
                          </m:r>
                        </m:sub>
                      </m:sSub>
                      <m:r>
                        <a:rPr lang="ru-RU" sz="2400" i="1" smtClean="0">
                          <a:solidFill>
                            <a:srgbClr val="7030A0"/>
                          </a:solidFill>
                          <a:latin typeface="Cambria Math" panose="02040503050406030204" pitchFamily="18" charset="0"/>
                          <a:ea typeface="Cambria Math" panose="02040503050406030204" pitchFamily="18" charset="0"/>
                        </a:rPr>
                        <m:t>→</m:t>
                      </m:r>
                      <m:sSub>
                        <m:sSubPr>
                          <m:ctrlPr>
                            <a:rPr lang="ru-RU" sz="2400" i="1" smtClean="0">
                              <a:solidFill>
                                <a:srgbClr val="7030A0"/>
                              </a:solidFill>
                              <a:latin typeface="Cambria Math" panose="02040503050406030204" pitchFamily="18" charset="0"/>
                              <a:ea typeface="Cambria Math" panose="02040503050406030204" pitchFamily="18" charset="0"/>
                            </a:rPr>
                          </m:ctrlPr>
                        </m:sSubPr>
                        <m:e>
                          <m:r>
                            <a:rPr lang="ru-RU" sz="2400" b="0" i="1" smtClean="0">
                              <a:solidFill>
                                <a:srgbClr val="7030A0"/>
                              </a:solidFill>
                              <a:latin typeface="Cambria Math" panose="02040503050406030204" pitchFamily="18" charset="0"/>
                              <a:ea typeface="Cambria Math" panose="02040503050406030204" pitchFamily="18" charset="0"/>
                            </a:rPr>
                            <m:t>А</m:t>
                          </m:r>
                        </m:e>
                        <m:sub>
                          <m:r>
                            <a:rPr lang="ru-RU" sz="2400" b="0" i="1" smtClean="0">
                              <a:solidFill>
                                <a:srgbClr val="7030A0"/>
                              </a:solidFill>
                              <a:latin typeface="Cambria Math" panose="02040503050406030204" pitchFamily="18" charset="0"/>
                              <a:ea typeface="Cambria Math" panose="02040503050406030204" pitchFamily="18" charset="0"/>
                            </a:rPr>
                            <m:t>4</m:t>
                          </m:r>
                        </m:sub>
                      </m:sSub>
                    </m:oMath>
                  </m:oMathPara>
                </a14:m>
                <a:endParaRPr lang="ru-RU" sz="2400" dirty="0"/>
              </a:p>
            </p:txBody>
          </p:sp>
        </mc:Choice>
        <mc:Fallback xmlns="">
          <p:sp>
            <p:nvSpPr>
              <p:cNvPr id="47" name="TextBox 46">
                <a:extLst>
                  <a:ext uri="{FF2B5EF4-FFF2-40B4-BE49-F238E27FC236}">
                    <a16:creationId xmlns:a16="http://schemas.microsoft.com/office/drawing/2014/main" id="{66FCFADB-9F7A-4E35-BB09-17C75CF5F12D}"/>
                  </a:ext>
                </a:extLst>
              </p:cNvPr>
              <p:cNvSpPr txBox="1">
                <a:spLocks noRot="1" noChangeAspect="1" noMove="1" noResize="1" noEditPoints="1" noAdjustHandles="1" noChangeArrowheads="1" noChangeShapeType="1" noTextEdit="1"/>
              </p:cNvSpPr>
              <p:nvPr/>
            </p:nvSpPr>
            <p:spPr>
              <a:xfrm>
                <a:off x="2369754" y="4640160"/>
                <a:ext cx="2712794" cy="369332"/>
              </a:xfrm>
              <a:prstGeom prst="rect">
                <a:avLst/>
              </a:prstGeom>
              <a:blipFill>
                <a:blip r:embed="rId23"/>
                <a:stretch>
                  <a:fillRect l="-1798" b="-16393"/>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FCF6C938-7C02-4142-B47B-E9B1E6BA1037}"/>
                  </a:ext>
                </a:extLst>
              </p:cNvPr>
              <p:cNvSpPr txBox="1"/>
              <p:nvPr/>
            </p:nvSpPr>
            <p:spPr>
              <a:xfrm>
                <a:off x="5463949" y="4753722"/>
                <a:ext cx="884088" cy="3139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CC3300"/>
                          </a:solidFill>
                          <a:latin typeface="Cambria Math" panose="02040503050406030204" pitchFamily="18" charset="0"/>
                        </a:rPr>
                        <m:t>𝑵</m:t>
                      </m:r>
                      <m:r>
                        <a:rPr lang="ru-RU" sz="2000" b="1" i="1" smtClean="0">
                          <a:solidFill>
                            <a:srgbClr val="CC3300"/>
                          </a:solidFill>
                          <a:latin typeface="Cambria Math" panose="02040503050406030204" pitchFamily="18" charset="0"/>
                        </a:rPr>
                        <m:t>=</m:t>
                      </m:r>
                      <m:sSup>
                        <m:sSupPr>
                          <m:ctrlPr>
                            <a:rPr lang="ru-RU" sz="2000" b="1" i="1" smtClean="0">
                              <a:solidFill>
                                <a:srgbClr val="CC3300"/>
                              </a:solidFill>
                              <a:latin typeface="Cambria Math" panose="02040503050406030204" pitchFamily="18" charset="0"/>
                            </a:rPr>
                          </m:ctrlPr>
                        </m:sSupPr>
                        <m:e>
                          <m:r>
                            <a:rPr lang="ru-RU" sz="2000" b="1" i="1" smtClean="0">
                              <a:solidFill>
                                <a:srgbClr val="CC3300"/>
                              </a:solidFill>
                              <a:latin typeface="Cambria Math" panose="02040503050406030204" pitchFamily="18" charset="0"/>
                            </a:rPr>
                            <m:t>𝟐</m:t>
                          </m:r>
                        </m:e>
                        <m:sup>
                          <m:r>
                            <a:rPr lang="en-US" sz="2000" b="1" i="1" smtClean="0">
                              <a:solidFill>
                                <a:srgbClr val="CC3300"/>
                              </a:solidFill>
                              <a:latin typeface="Cambria Math" panose="02040503050406030204" pitchFamily="18" charset="0"/>
                            </a:rPr>
                            <m:t>𝟑</m:t>
                          </m:r>
                        </m:sup>
                      </m:sSup>
                    </m:oMath>
                  </m:oMathPara>
                </a14:m>
                <a:endParaRPr lang="ru-RU" sz="2000" b="1" dirty="0">
                  <a:solidFill>
                    <a:srgbClr val="CC3300"/>
                  </a:solidFill>
                </a:endParaRPr>
              </a:p>
            </p:txBody>
          </p:sp>
        </mc:Choice>
        <mc:Fallback xmlns="">
          <p:sp>
            <p:nvSpPr>
              <p:cNvPr id="48" name="TextBox 47">
                <a:extLst>
                  <a:ext uri="{FF2B5EF4-FFF2-40B4-BE49-F238E27FC236}">
                    <a16:creationId xmlns:a16="http://schemas.microsoft.com/office/drawing/2014/main" id="{FCF6C938-7C02-4142-B47B-E9B1E6BA1037}"/>
                  </a:ext>
                </a:extLst>
              </p:cNvPr>
              <p:cNvSpPr txBox="1">
                <a:spLocks noRot="1" noChangeAspect="1" noMove="1" noResize="1" noEditPoints="1" noAdjustHandles="1" noChangeArrowheads="1" noChangeShapeType="1" noTextEdit="1"/>
              </p:cNvSpPr>
              <p:nvPr/>
            </p:nvSpPr>
            <p:spPr>
              <a:xfrm>
                <a:off x="5463949" y="4753722"/>
                <a:ext cx="884088" cy="313932"/>
              </a:xfrm>
              <a:prstGeom prst="rect">
                <a:avLst/>
              </a:prstGeom>
              <a:blipFill>
                <a:blip r:embed="rId24"/>
                <a:stretch>
                  <a:fillRect l="-4828" r="-2069" b="-9804"/>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EB462D0A-ACB7-4942-87C8-4DC085C82F05}"/>
                  </a:ext>
                </a:extLst>
              </p:cNvPr>
              <p:cNvSpPr txBox="1"/>
              <p:nvPr/>
            </p:nvSpPr>
            <p:spPr>
              <a:xfrm>
                <a:off x="6449186" y="4726302"/>
                <a:ext cx="2264637"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ru-RU" sz="2000" b="0" i="0" smtClean="0">
                          <a:solidFill>
                            <a:schemeClr val="tx1"/>
                          </a:solidFill>
                          <a:latin typeface="Cambria Math" panose="02040503050406030204" pitchFamily="18" charset="0"/>
                        </a:rPr>
                        <m:t>Ответ:</m:t>
                      </m:r>
                      <m:r>
                        <a:rPr lang="en-US" sz="2000" b="0" i="0" smtClean="0">
                          <a:solidFill>
                            <a:schemeClr val="tx1"/>
                          </a:solidFill>
                          <a:latin typeface="Cambria Math" panose="02040503050406030204" pitchFamily="18" charset="0"/>
                        </a:rPr>
                        <m:t>8</m:t>
                      </m:r>
                    </m:oMath>
                  </m:oMathPara>
                </a14:m>
                <a:endParaRPr lang="ru-RU" sz="2000" dirty="0">
                  <a:solidFill>
                    <a:schemeClr val="tx1"/>
                  </a:solidFill>
                </a:endParaRPr>
              </a:p>
            </p:txBody>
          </p:sp>
        </mc:Choice>
        <mc:Fallback xmlns="">
          <p:sp>
            <p:nvSpPr>
              <p:cNvPr id="49" name="TextBox 48">
                <a:extLst>
                  <a:ext uri="{FF2B5EF4-FFF2-40B4-BE49-F238E27FC236}">
                    <a16:creationId xmlns:a16="http://schemas.microsoft.com/office/drawing/2014/main" id="{EB462D0A-ACB7-4942-87C8-4DC085C82F05}"/>
                  </a:ext>
                </a:extLst>
              </p:cNvPr>
              <p:cNvSpPr txBox="1">
                <a:spLocks noRot="1" noChangeAspect="1" noMove="1" noResize="1" noEditPoints="1" noAdjustHandles="1" noChangeArrowheads="1" noChangeShapeType="1" noTextEdit="1"/>
              </p:cNvSpPr>
              <p:nvPr/>
            </p:nvSpPr>
            <p:spPr>
              <a:xfrm>
                <a:off x="6449186" y="4726302"/>
                <a:ext cx="2264637" cy="307777"/>
              </a:xfrm>
              <a:prstGeom prst="rect">
                <a:avLst/>
              </a:prstGeom>
              <a:blipFill>
                <a:blip r:embed="rId25"/>
                <a:stretch>
                  <a:fillRect b="-7843"/>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8D9F79BA-6FFE-4EB8-B772-93EE692615B3}"/>
                  </a:ext>
                </a:extLst>
              </p:cNvPr>
              <p:cNvSpPr txBox="1"/>
              <p:nvPr/>
            </p:nvSpPr>
            <p:spPr>
              <a:xfrm>
                <a:off x="2374958" y="5503654"/>
                <a:ext cx="195592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sz="2400" i="1" smtClean="0">
                              <a:solidFill>
                                <a:srgbClr val="7030A0"/>
                              </a:solidFill>
                              <a:latin typeface="Cambria Math" panose="02040503050406030204" pitchFamily="18" charset="0"/>
                              <a:ea typeface="Cambria Math" panose="02040503050406030204" pitchFamily="18" charset="0"/>
                            </a:rPr>
                          </m:ctrlPr>
                        </m:sSubPr>
                        <m:e>
                          <m:r>
                            <a:rPr lang="ru-RU" sz="2400" b="0" i="1" smtClean="0">
                              <a:solidFill>
                                <a:srgbClr val="7030A0"/>
                              </a:solidFill>
                              <a:latin typeface="Cambria Math" panose="02040503050406030204" pitchFamily="18" charset="0"/>
                              <a:ea typeface="Cambria Math" panose="02040503050406030204" pitchFamily="18" charset="0"/>
                            </a:rPr>
                            <m:t>А</m:t>
                          </m:r>
                        </m:e>
                        <m:sub>
                          <m:r>
                            <a:rPr lang="ru-RU" sz="2400" b="0" i="1" smtClean="0">
                              <a:solidFill>
                                <a:srgbClr val="7030A0"/>
                              </a:solidFill>
                              <a:latin typeface="Cambria Math" panose="02040503050406030204" pitchFamily="18" charset="0"/>
                              <a:ea typeface="Cambria Math" panose="02040503050406030204" pitchFamily="18" charset="0"/>
                            </a:rPr>
                            <m:t>2</m:t>
                          </m:r>
                        </m:sub>
                      </m:sSub>
                      <m:r>
                        <a:rPr lang="ru-RU" sz="2400" i="1" smtClean="0">
                          <a:solidFill>
                            <a:srgbClr val="7030A0"/>
                          </a:solidFill>
                          <a:latin typeface="Cambria Math" panose="02040503050406030204" pitchFamily="18" charset="0"/>
                          <a:ea typeface="Cambria Math" panose="02040503050406030204" pitchFamily="18" charset="0"/>
                        </a:rPr>
                        <m:t>→</m:t>
                      </m:r>
                      <m:sSub>
                        <m:sSubPr>
                          <m:ctrlPr>
                            <a:rPr lang="ru-RU" sz="2400" i="1" smtClean="0">
                              <a:solidFill>
                                <a:srgbClr val="7030A0"/>
                              </a:solidFill>
                              <a:latin typeface="Cambria Math" panose="02040503050406030204" pitchFamily="18" charset="0"/>
                              <a:ea typeface="Cambria Math" panose="02040503050406030204" pitchFamily="18" charset="0"/>
                            </a:rPr>
                          </m:ctrlPr>
                        </m:sSubPr>
                        <m:e>
                          <m:r>
                            <a:rPr lang="ru-RU" sz="2400" b="0" i="1" smtClean="0">
                              <a:solidFill>
                                <a:srgbClr val="7030A0"/>
                              </a:solidFill>
                              <a:latin typeface="Cambria Math" panose="02040503050406030204" pitchFamily="18" charset="0"/>
                              <a:ea typeface="Cambria Math" panose="02040503050406030204" pitchFamily="18" charset="0"/>
                            </a:rPr>
                            <m:t>А</m:t>
                          </m:r>
                        </m:e>
                        <m:sub>
                          <m:r>
                            <a:rPr lang="ru-RU" sz="2400" b="0" i="1" smtClean="0">
                              <a:solidFill>
                                <a:srgbClr val="7030A0"/>
                              </a:solidFill>
                              <a:latin typeface="Cambria Math" panose="02040503050406030204" pitchFamily="18" charset="0"/>
                              <a:ea typeface="Cambria Math" panose="02040503050406030204" pitchFamily="18" charset="0"/>
                            </a:rPr>
                            <m:t>3</m:t>
                          </m:r>
                        </m:sub>
                      </m:sSub>
                      <m:r>
                        <a:rPr lang="ru-RU" sz="2400" i="1" smtClean="0">
                          <a:solidFill>
                            <a:srgbClr val="7030A0"/>
                          </a:solidFill>
                          <a:latin typeface="Cambria Math" panose="02040503050406030204" pitchFamily="18" charset="0"/>
                          <a:ea typeface="Cambria Math" panose="02040503050406030204" pitchFamily="18" charset="0"/>
                        </a:rPr>
                        <m:t>→</m:t>
                      </m:r>
                      <m:sSub>
                        <m:sSubPr>
                          <m:ctrlPr>
                            <a:rPr lang="ru-RU" sz="2400" i="1" smtClean="0">
                              <a:solidFill>
                                <a:srgbClr val="7030A0"/>
                              </a:solidFill>
                              <a:latin typeface="Cambria Math" panose="02040503050406030204" pitchFamily="18" charset="0"/>
                              <a:ea typeface="Cambria Math" panose="02040503050406030204" pitchFamily="18" charset="0"/>
                            </a:rPr>
                          </m:ctrlPr>
                        </m:sSubPr>
                        <m:e>
                          <m:r>
                            <a:rPr lang="ru-RU" sz="2400" b="0" i="1" smtClean="0">
                              <a:solidFill>
                                <a:srgbClr val="7030A0"/>
                              </a:solidFill>
                              <a:latin typeface="Cambria Math" panose="02040503050406030204" pitchFamily="18" charset="0"/>
                              <a:ea typeface="Cambria Math" panose="02040503050406030204" pitchFamily="18" charset="0"/>
                            </a:rPr>
                            <m:t>А</m:t>
                          </m:r>
                        </m:e>
                        <m:sub>
                          <m:r>
                            <a:rPr lang="ru-RU" sz="2400" b="0" i="1" smtClean="0">
                              <a:solidFill>
                                <a:srgbClr val="7030A0"/>
                              </a:solidFill>
                              <a:latin typeface="Cambria Math" panose="02040503050406030204" pitchFamily="18" charset="0"/>
                              <a:ea typeface="Cambria Math" panose="02040503050406030204" pitchFamily="18" charset="0"/>
                            </a:rPr>
                            <m:t>4</m:t>
                          </m:r>
                        </m:sub>
                      </m:sSub>
                    </m:oMath>
                  </m:oMathPara>
                </a14:m>
                <a:endParaRPr lang="ru-RU" sz="2400" dirty="0"/>
              </a:p>
            </p:txBody>
          </p:sp>
        </mc:Choice>
        <mc:Fallback xmlns="">
          <p:sp>
            <p:nvSpPr>
              <p:cNvPr id="50" name="TextBox 49">
                <a:extLst>
                  <a:ext uri="{FF2B5EF4-FFF2-40B4-BE49-F238E27FC236}">
                    <a16:creationId xmlns:a16="http://schemas.microsoft.com/office/drawing/2014/main" id="{8D9F79BA-6FFE-4EB8-B772-93EE692615B3}"/>
                  </a:ext>
                </a:extLst>
              </p:cNvPr>
              <p:cNvSpPr txBox="1">
                <a:spLocks noRot="1" noChangeAspect="1" noMove="1" noResize="1" noEditPoints="1" noAdjustHandles="1" noChangeArrowheads="1" noChangeShapeType="1" noTextEdit="1"/>
              </p:cNvSpPr>
              <p:nvPr/>
            </p:nvSpPr>
            <p:spPr>
              <a:xfrm>
                <a:off x="2374958" y="5503654"/>
                <a:ext cx="1955920" cy="369332"/>
              </a:xfrm>
              <a:prstGeom prst="rect">
                <a:avLst/>
              </a:prstGeom>
              <a:blipFill>
                <a:blip r:embed="rId26"/>
                <a:stretch>
                  <a:fillRect l="-2813" r="-312" b="-18333"/>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E5A2C22C-96ED-4CF8-BBDD-3051C15189B9}"/>
                  </a:ext>
                </a:extLst>
              </p:cNvPr>
              <p:cNvSpPr txBox="1"/>
              <p:nvPr/>
            </p:nvSpPr>
            <p:spPr>
              <a:xfrm>
                <a:off x="5436334" y="5570322"/>
                <a:ext cx="884088" cy="3147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D911AE"/>
                          </a:solidFill>
                          <a:latin typeface="Cambria Math" panose="02040503050406030204" pitchFamily="18" charset="0"/>
                        </a:rPr>
                        <m:t>𝑵</m:t>
                      </m:r>
                      <m:r>
                        <a:rPr lang="ru-RU" sz="2000" b="1" i="1" smtClean="0">
                          <a:solidFill>
                            <a:srgbClr val="D911AE"/>
                          </a:solidFill>
                          <a:latin typeface="Cambria Math" panose="02040503050406030204" pitchFamily="18" charset="0"/>
                        </a:rPr>
                        <m:t>=</m:t>
                      </m:r>
                      <m:sSup>
                        <m:sSupPr>
                          <m:ctrlPr>
                            <a:rPr lang="ru-RU" sz="2000" b="1" i="1" smtClean="0">
                              <a:solidFill>
                                <a:srgbClr val="D911AE"/>
                              </a:solidFill>
                              <a:latin typeface="Cambria Math" panose="02040503050406030204" pitchFamily="18" charset="0"/>
                            </a:rPr>
                          </m:ctrlPr>
                        </m:sSupPr>
                        <m:e>
                          <m:r>
                            <a:rPr lang="ru-RU" sz="2000" b="1" i="1" smtClean="0">
                              <a:solidFill>
                                <a:srgbClr val="D911AE"/>
                              </a:solidFill>
                              <a:latin typeface="Cambria Math" panose="02040503050406030204" pitchFamily="18" charset="0"/>
                            </a:rPr>
                            <m:t>𝟐</m:t>
                          </m:r>
                        </m:e>
                        <m:sup>
                          <m:r>
                            <a:rPr lang="ru-RU" sz="2000" b="1" i="1" smtClean="0">
                              <a:solidFill>
                                <a:srgbClr val="D911AE"/>
                              </a:solidFill>
                              <a:latin typeface="Cambria Math" panose="02040503050406030204" pitchFamily="18" charset="0"/>
                            </a:rPr>
                            <m:t>𝟐</m:t>
                          </m:r>
                        </m:sup>
                      </m:sSup>
                    </m:oMath>
                  </m:oMathPara>
                </a14:m>
                <a:endParaRPr lang="ru-RU" sz="2000" b="1" dirty="0">
                  <a:solidFill>
                    <a:srgbClr val="D911AE"/>
                  </a:solidFill>
                </a:endParaRPr>
              </a:p>
            </p:txBody>
          </p:sp>
        </mc:Choice>
        <mc:Fallback xmlns="">
          <p:sp>
            <p:nvSpPr>
              <p:cNvPr id="51" name="TextBox 50">
                <a:extLst>
                  <a:ext uri="{FF2B5EF4-FFF2-40B4-BE49-F238E27FC236}">
                    <a16:creationId xmlns:a16="http://schemas.microsoft.com/office/drawing/2014/main" id="{E5A2C22C-96ED-4CF8-BBDD-3051C15189B9}"/>
                  </a:ext>
                </a:extLst>
              </p:cNvPr>
              <p:cNvSpPr txBox="1">
                <a:spLocks noRot="1" noChangeAspect="1" noMove="1" noResize="1" noEditPoints="1" noAdjustHandles="1" noChangeArrowheads="1" noChangeShapeType="1" noTextEdit="1"/>
              </p:cNvSpPr>
              <p:nvPr/>
            </p:nvSpPr>
            <p:spPr>
              <a:xfrm>
                <a:off x="5436334" y="5570322"/>
                <a:ext cx="884088" cy="314766"/>
              </a:xfrm>
              <a:prstGeom prst="rect">
                <a:avLst/>
              </a:prstGeom>
              <a:blipFill>
                <a:blip r:embed="rId27"/>
                <a:stretch>
                  <a:fillRect l="-5517" r="-2069" b="-9804"/>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33E3CB53-086D-4F79-B8CA-B78870031FAC}"/>
                  </a:ext>
                </a:extLst>
              </p:cNvPr>
              <p:cNvSpPr txBox="1"/>
              <p:nvPr/>
            </p:nvSpPr>
            <p:spPr>
              <a:xfrm>
                <a:off x="6537477" y="5534431"/>
                <a:ext cx="2264637"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ru-RU" sz="2000" b="0" i="0" smtClean="0">
                          <a:solidFill>
                            <a:schemeClr val="tx1"/>
                          </a:solidFill>
                          <a:latin typeface="Cambria Math" panose="02040503050406030204" pitchFamily="18" charset="0"/>
                        </a:rPr>
                        <m:t>Ответ:4</m:t>
                      </m:r>
                    </m:oMath>
                  </m:oMathPara>
                </a14:m>
                <a:endParaRPr lang="ru-RU" sz="2000" dirty="0">
                  <a:solidFill>
                    <a:schemeClr val="tx1"/>
                  </a:solidFill>
                </a:endParaRPr>
              </a:p>
            </p:txBody>
          </p:sp>
        </mc:Choice>
        <mc:Fallback xmlns="">
          <p:sp>
            <p:nvSpPr>
              <p:cNvPr id="52" name="TextBox 51">
                <a:extLst>
                  <a:ext uri="{FF2B5EF4-FFF2-40B4-BE49-F238E27FC236}">
                    <a16:creationId xmlns:a16="http://schemas.microsoft.com/office/drawing/2014/main" id="{33E3CB53-086D-4F79-B8CA-B78870031FAC}"/>
                  </a:ext>
                </a:extLst>
              </p:cNvPr>
              <p:cNvSpPr txBox="1">
                <a:spLocks noRot="1" noChangeAspect="1" noMove="1" noResize="1" noEditPoints="1" noAdjustHandles="1" noChangeArrowheads="1" noChangeShapeType="1" noTextEdit="1"/>
              </p:cNvSpPr>
              <p:nvPr/>
            </p:nvSpPr>
            <p:spPr>
              <a:xfrm>
                <a:off x="6537477" y="5534431"/>
                <a:ext cx="2264637" cy="307777"/>
              </a:xfrm>
              <a:prstGeom prst="rect">
                <a:avLst/>
              </a:prstGeom>
              <a:blipFill>
                <a:blip r:embed="rId28"/>
                <a:stretch>
                  <a:fillRect b="-8000"/>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53" name="Прямоугольник 52">
                <a:extLst>
                  <a:ext uri="{FF2B5EF4-FFF2-40B4-BE49-F238E27FC236}">
                    <a16:creationId xmlns:a16="http://schemas.microsoft.com/office/drawing/2014/main" id="{44DFCA91-0C23-4163-BDDE-324DB6754886}"/>
                  </a:ext>
                </a:extLst>
              </p:cNvPr>
              <p:cNvSpPr/>
              <p:nvPr/>
            </p:nvSpPr>
            <p:spPr>
              <a:xfrm>
                <a:off x="760698" y="6235808"/>
                <a:ext cx="460818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2400" i="1" smtClean="0">
                              <a:solidFill>
                                <a:srgbClr val="7030A0"/>
                              </a:solidFill>
                              <a:latin typeface="Cambria Math" panose="02040503050406030204" pitchFamily="18" charset="0"/>
                            </a:rPr>
                          </m:ctrlPr>
                        </m:sSubPr>
                        <m:e>
                          <m:r>
                            <a:rPr lang="en-US" sz="2400" b="0" i="1" smtClean="0">
                              <a:solidFill>
                                <a:srgbClr val="7030A0"/>
                              </a:solidFill>
                              <a:latin typeface="Cambria Math" panose="02040503050406030204" pitchFamily="18" charset="0"/>
                            </a:rPr>
                            <m:t>𝐴</m:t>
                          </m:r>
                        </m:e>
                        <m:sub>
                          <m:r>
                            <a:rPr lang="en-US" sz="2400" b="0" i="1" smtClean="0">
                              <a:solidFill>
                                <a:srgbClr val="7030A0"/>
                              </a:solidFill>
                              <a:latin typeface="Cambria Math" panose="02040503050406030204" pitchFamily="18" charset="0"/>
                            </a:rPr>
                            <m:t>0</m:t>
                          </m:r>
                        </m:sub>
                      </m:sSub>
                      <m:r>
                        <a:rPr lang="ru-RU" sz="2400" i="1" smtClean="0">
                          <a:solidFill>
                            <a:srgbClr val="7030A0"/>
                          </a:solidFill>
                          <a:latin typeface="Cambria Math" panose="02040503050406030204" pitchFamily="18" charset="0"/>
                          <a:ea typeface="Cambria Math" panose="02040503050406030204" pitchFamily="18" charset="0"/>
                        </a:rPr>
                        <m:t>→</m:t>
                      </m:r>
                      <m:sSub>
                        <m:sSubPr>
                          <m:ctrlPr>
                            <a:rPr lang="ru-RU" sz="2400" i="1" smtClean="0">
                              <a:solidFill>
                                <a:srgbClr val="7030A0"/>
                              </a:solidFill>
                              <a:latin typeface="Cambria Math" panose="02040503050406030204" pitchFamily="18" charset="0"/>
                              <a:ea typeface="Cambria Math" panose="02040503050406030204" pitchFamily="18" charset="0"/>
                            </a:rPr>
                          </m:ctrlPr>
                        </m:sSubPr>
                        <m:e>
                          <m:r>
                            <a:rPr lang="en-US" sz="2400" b="0" i="1" smtClean="0">
                              <a:solidFill>
                                <a:srgbClr val="7030A0"/>
                              </a:solidFill>
                              <a:latin typeface="Cambria Math" panose="02040503050406030204" pitchFamily="18" charset="0"/>
                              <a:ea typeface="Cambria Math" panose="02040503050406030204" pitchFamily="18" charset="0"/>
                            </a:rPr>
                            <m:t>𝐴</m:t>
                          </m:r>
                        </m:e>
                        <m:sub>
                          <m:r>
                            <a:rPr lang="en-US" sz="2400" b="0" i="1" smtClean="0">
                              <a:solidFill>
                                <a:srgbClr val="7030A0"/>
                              </a:solidFill>
                              <a:latin typeface="Cambria Math" panose="02040503050406030204" pitchFamily="18" charset="0"/>
                              <a:ea typeface="Cambria Math" panose="02040503050406030204" pitchFamily="18" charset="0"/>
                            </a:rPr>
                            <m:t>1</m:t>
                          </m:r>
                        </m:sub>
                      </m:sSub>
                      <m:r>
                        <a:rPr lang="ru-RU" sz="2400" i="1" smtClean="0">
                          <a:solidFill>
                            <a:srgbClr val="7030A0"/>
                          </a:solidFill>
                          <a:latin typeface="Cambria Math" panose="02040503050406030204" pitchFamily="18" charset="0"/>
                          <a:ea typeface="Cambria Math" panose="02040503050406030204" pitchFamily="18" charset="0"/>
                        </a:rPr>
                        <m:t>→</m:t>
                      </m:r>
                      <m:sSub>
                        <m:sSubPr>
                          <m:ctrlPr>
                            <a:rPr lang="ru-RU" sz="2400" i="1" smtClean="0">
                              <a:solidFill>
                                <a:srgbClr val="7030A0"/>
                              </a:solidFill>
                              <a:latin typeface="Cambria Math" panose="02040503050406030204" pitchFamily="18" charset="0"/>
                              <a:ea typeface="Cambria Math" panose="02040503050406030204" pitchFamily="18" charset="0"/>
                            </a:rPr>
                          </m:ctrlPr>
                        </m:sSubPr>
                        <m:e>
                          <m:r>
                            <a:rPr lang="en-US" sz="2400" b="0" i="1" smtClean="0">
                              <a:solidFill>
                                <a:srgbClr val="7030A0"/>
                              </a:solidFill>
                              <a:latin typeface="Cambria Math" panose="02040503050406030204" pitchFamily="18" charset="0"/>
                              <a:ea typeface="Cambria Math" panose="02040503050406030204" pitchFamily="18" charset="0"/>
                            </a:rPr>
                            <m:t>𝐴</m:t>
                          </m:r>
                        </m:e>
                        <m:sub>
                          <m:r>
                            <a:rPr lang="en-US" sz="2400" b="0" i="1" smtClean="0">
                              <a:solidFill>
                                <a:srgbClr val="7030A0"/>
                              </a:solidFill>
                              <a:latin typeface="Cambria Math" panose="02040503050406030204" pitchFamily="18" charset="0"/>
                              <a:ea typeface="Cambria Math" panose="02040503050406030204" pitchFamily="18" charset="0"/>
                            </a:rPr>
                            <m:t>2</m:t>
                          </m:r>
                        </m:sub>
                      </m:sSub>
                      <m:r>
                        <a:rPr lang="ru-RU" sz="2400" i="1" smtClean="0">
                          <a:solidFill>
                            <a:srgbClr val="7030A0"/>
                          </a:solidFill>
                          <a:latin typeface="Cambria Math" panose="02040503050406030204" pitchFamily="18" charset="0"/>
                          <a:ea typeface="Cambria Math" panose="02040503050406030204" pitchFamily="18" charset="0"/>
                        </a:rPr>
                        <m:t>→</m:t>
                      </m:r>
                      <m:sSub>
                        <m:sSubPr>
                          <m:ctrlPr>
                            <a:rPr lang="ru-RU" sz="2400" i="1" smtClean="0">
                              <a:solidFill>
                                <a:srgbClr val="7030A0"/>
                              </a:solidFill>
                              <a:latin typeface="Cambria Math" panose="02040503050406030204" pitchFamily="18" charset="0"/>
                              <a:ea typeface="Cambria Math" panose="02040503050406030204" pitchFamily="18" charset="0"/>
                            </a:rPr>
                          </m:ctrlPr>
                        </m:sSubPr>
                        <m:e>
                          <m:r>
                            <a:rPr lang="en-US" sz="2400" b="0" i="1" smtClean="0">
                              <a:solidFill>
                                <a:srgbClr val="7030A0"/>
                              </a:solidFill>
                              <a:latin typeface="Cambria Math" panose="02040503050406030204" pitchFamily="18" charset="0"/>
                              <a:ea typeface="Cambria Math" panose="02040503050406030204" pitchFamily="18" charset="0"/>
                            </a:rPr>
                            <m:t>𝐴</m:t>
                          </m:r>
                        </m:e>
                        <m:sub>
                          <m:r>
                            <a:rPr lang="en-US" sz="2400" b="0" i="1" smtClean="0">
                              <a:solidFill>
                                <a:srgbClr val="7030A0"/>
                              </a:solidFill>
                              <a:latin typeface="Cambria Math" panose="02040503050406030204" pitchFamily="18" charset="0"/>
                              <a:ea typeface="Cambria Math" panose="02040503050406030204" pitchFamily="18" charset="0"/>
                            </a:rPr>
                            <m:t>3</m:t>
                          </m:r>
                        </m:sub>
                      </m:sSub>
                      <m:r>
                        <a:rPr lang="ru-RU" sz="2400" i="1" smtClean="0">
                          <a:solidFill>
                            <a:srgbClr val="7030A0"/>
                          </a:solidFill>
                          <a:latin typeface="Cambria Math" panose="02040503050406030204" pitchFamily="18" charset="0"/>
                          <a:ea typeface="Cambria Math" panose="02040503050406030204" pitchFamily="18" charset="0"/>
                        </a:rPr>
                        <m:t>→</m:t>
                      </m:r>
                      <m:sSub>
                        <m:sSubPr>
                          <m:ctrlPr>
                            <a:rPr lang="ru-RU" sz="2400" i="1" smtClean="0">
                              <a:solidFill>
                                <a:srgbClr val="7030A0"/>
                              </a:solidFill>
                              <a:latin typeface="Cambria Math" panose="02040503050406030204" pitchFamily="18" charset="0"/>
                              <a:ea typeface="Cambria Math" panose="02040503050406030204" pitchFamily="18" charset="0"/>
                            </a:rPr>
                          </m:ctrlPr>
                        </m:sSubPr>
                        <m:e>
                          <m:r>
                            <a:rPr lang="en-US" sz="2400" b="0" i="1" smtClean="0">
                              <a:solidFill>
                                <a:srgbClr val="7030A0"/>
                              </a:solidFill>
                              <a:latin typeface="Cambria Math" panose="02040503050406030204" pitchFamily="18" charset="0"/>
                              <a:ea typeface="Cambria Math" panose="02040503050406030204" pitchFamily="18" charset="0"/>
                            </a:rPr>
                            <m:t>𝐴</m:t>
                          </m:r>
                        </m:e>
                        <m:sub>
                          <m:r>
                            <a:rPr lang="en-US" sz="2400" b="0" i="1" smtClean="0">
                              <a:solidFill>
                                <a:srgbClr val="7030A0"/>
                              </a:solidFill>
                              <a:latin typeface="Cambria Math" panose="02040503050406030204" pitchFamily="18" charset="0"/>
                              <a:ea typeface="Cambria Math" panose="02040503050406030204" pitchFamily="18" charset="0"/>
                            </a:rPr>
                            <m:t>4</m:t>
                          </m:r>
                        </m:sub>
                      </m:sSub>
                      <m:r>
                        <a:rPr lang="ru-RU" sz="2400" i="1" smtClean="0">
                          <a:solidFill>
                            <a:srgbClr val="7030A0"/>
                          </a:solidFill>
                          <a:latin typeface="Cambria Math" panose="02040503050406030204" pitchFamily="18" charset="0"/>
                          <a:ea typeface="Cambria Math" panose="02040503050406030204" pitchFamily="18" charset="0"/>
                        </a:rPr>
                        <m:t>→</m:t>
                      </m:r>
                      <m:sSub>
                        <m:sSubPr>
                          <m:ctrlPr>
                            <a:rPr lang="ru-RU" sz="2400" i="1" smtClean="0">
                              <a:solidFill>
                                <a:srgbClr val="7030A0"/>
                              </a:solidFill>
                              <a:latin typeface="Cambria Math" panose="02040503050406030204" pitchFamily="18" charset="0"/>
                              <a:ea typeface="Cambria Math" panose="02040503050406030204" pitchFamily="18" charset="0"/>
                            </a:rPr>
                          </m:ctrlPr>
                        </m:sSubPr>
                        <m:e>
                          <m:r>
                            <a:rPr lang="en-US" sz="2400" b="0" i="1" smtClean="0">
                              <a:solidFill>
                                <a:srgbClr val="7030A0"/>
                              </a:solidFill>
                              <a:latin typeface="Cambria Math" panose="02040503050406030204" pitchFamily="18" charset="0"/>
                              <a:ea typeface="Cambria Math" panose="02040503050406030204" pitchFamily="18" charset="0"/>
                            </a:rPr>
                            <m:t>𝐴</m:t>
                          </m:r>
                        </m:e>
                        <m:sub>
                          <m:r>
                            <a:rPr lang="en-US" sz="2400" b="0" i="1" smtClean="0">
                              <a:solidFill>
                                <a:srgbClr val="7030A0"/>
                              </a:solidFill>
                              <a:latin typeface="Cambria Math" panose="02040503050406030204" pitchFamily="18" charset="0"/>
                              <a:ea typeface="Cambria Math" panose="02040503050406030204" pitchFamily="18" charset="0"/>
                            </a:rPr>
                            <m:t>5</m:t>
                          </m:r>
                        </m:sub>
                      </m:sSub>
                    </m:oMath>
                  </m:oMathPara>
                </a14:m>
                <a:endParaRPr lang="ru-RU" sz="2400" dirty="0">
                  <a:solidFill>
                    <a:srgbClr val="7030A0"/>
                  </a:solidFill>
                </a:endParaRPr>
              </a:p>
            </p:txBody>
          </p:sp>
        </mc:Choice>
        <mc:Fallback xmlns="">
          <p:sp>
            <p:nvSpPr>
              <p:cNvPr id="53" name="Прямоугольник 52">
                <a:extLst>
                  <a:ext uri="{FF2B5EF4-FFF2-40B4-BE49-F238E27FC236}">
                    <a16:creationId xmlns:a16="http://schemas.microsoft.com/office/drawing/2014/main" id="{44DFCA91-0C23-4163-BDDE-324DB6754886}"/>
                  </a:ext>
                </a:extLst>
              </p:cNvPr>
              <p:cNvSpPr>
                <a:spLocks noRot="1" noChangeAspect="1" noMove="1" noResize="1" noEditPoints="1" noAdjustHandles="1" noChangeArrowheads="1" noChangeShapeType="1" noTextEdit="1"/>
              </p:cNvSpPr>
              <p:nvPr/>
            </p:nvSpPr>
            <p:spPr>
              <a:xfrm>
                <a:off x="760698" y="6235808"/>
                <a:ext cx="4608185" cy="461665"/>
              </a:xfrm>
              <a:prstGeom prst="rect">
                <a:avLst/>
              </a:prstGeom>
              <a:blipFill>
                <a:blip r:embed="rId29"/>
                <a:stretch>
                  <a:fillRect b="-3947"/>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18AFCB22-CBBD-4DF4-8F85-544A7A5FCFDE}"/>
                  </a:ext>
                </a:extLst>
              </p:cNvPr>
              <p:cNvSpPr txBox="1"/>
              <p:nvPr/>
            </p:nvSpPr>
            <p:spPr>
              <a:xfrm>
                <a:off x="5512368" y="6314593"/>
                <a:ext cx="884088" cy="3193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FE90F6"/>
                          </a:solidFill>
                          <a:latin typeface="Cambria Math" panose="02040503050406030204" pitchFamily="18" charset="0"/>
                        </a:rPr>
                        <m:t>𝑵</m:t>
                      </m:r>
                      <m:r>
                        <a:rPr lang="ru-RU" sz="2000" b="1" i="1" smtClean="0">
                          <a:solidFill>
                            <a:srgbClr val="FE90F6"/>
                          </a:solidFill>
                          <a:latin typeface="Cambria Math" panose="02040503050406030204" pitchFamily="18" charset="0"/>
                        </a:rPr>
                        <m:t>=</m:t>
                      </m:r>
                      <m:sSup>
                        <m:sSupPr>
                          <m:ctrlPr>
                            <a:rPr lang="ru-RU" sz="2000" b="1" i="1" smtClean="0">
                              <a:solidFill>
                                <a:srgbClr val="FE90F6"/>
                              </a:solidFill>
                              <a:latin typeface="Cambria Math" panose="02040503050406030204" pitchFamily="18" charset="0"/>
                            </a:rPr>
                          </m:ctrlPr>
                        </m:sSupPr>
                        <m:e>
                          <m:r>
                            <a:rPr lang="ru-RU" sz="2000" b="1" i="1" smtClean="0">
                              <a:solidFill>
                                <a:srgbClr val="FE90F6"/>
                              </a:solidFill>
                              <a:latin typeface="Cambria Math" panose="02040503050406030204" pitchFamily="18" charset="0"/>
                            </a:rPr>
                            <m:t>𝟐</m:t>
                          </m:r>
                        </m:e>
                        <m:sup>
                          <m:r>
                            <a:rPr lang="en-US" sz="2000" b="1" i="1" smtClean="0">
                              <a:solidFill>
                                <a:srgbClr val="FE90F6"/>
                              </a:solidFill>
                              <a:latin typeface="Cambria Math" panose="02040503050406030204" pitchFamily="18" charset="0"/>
                            </a:rPr>
                            <m:t>𝟓</m:t>
                          </m:r>
                        </m:sup>
                      </m:sSup>
                    </m:oMath>
                  </m:oMathPara>
                </a14:m>
                <a:endParaRPr lang="ru-RU" sz="2000" b="1" dirty="0">
                  <a:solidFill>
                    <a:srgbClr val="FE90F6"/>
                  </a:solidFill>
                </a:endParaRPr>
              </a:p>
            </p:txBody>
          </p:sp>
        </mc:Choice>
        <mc:Fallback xmlns="">
          <p:sp>
            <p:nvSpPr>
              <p:cNvPr id="54" name="TextBox 53">
                <a:extLst>
                  <a:ext uri="{FF2B5EF4-FFF2-40B4-BE49-F238E27FC236}">
                    <a16:creationId xmlns:a16="http://schemas.microsoft.com/office/drawing/2014/main" id="{18AFCB22-CBBD-4DF4-8F85-544A7A5FCFDE}"/>
                  </a:ext>
                </a:extLst>
              </p:cNvPr>
              <p:cNvSpPr txBox="1">
                <a:spLocks noRot="1" noChangeAspect="1" noMove="1" noResize="1" noEditPoints="1" noAdjustHandles="1" noChangeArrowheads="1" noChangeShapeType="1" noTextEdit="1"/>
              </p:cNvSpPr>
              <p:nvPr/>
            </p:nvSpPr>
            <p:spPr>
              <a:xfrm>
                <a:off x="5512368" y="6314593"/>
                <a:ext cx="884088" cy="319318"/>
              </a:xfrm>
              <a:prstGeom prst="rect">
                <a:avLst/>
              </a:prstGeom>
              <a:blipFill>
                <a:blip r:embed="rId30"/>
                <a:stretch>
                  <a:fillRect l="-4828" t="-1923" r="-2759" b="-7692"/>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1C6751B5-9F4F-413F-87DC-96DD605111F3}"/>
                  </a:ext>
                </a:extLst>
              </p:cNvPr>
              <p:cNvSpPr txBox="1"/>
              <p:nvPr/>
            </p:nvSpPr>
            <p:spPr>
              <a:xfrm>
                <a:off x="6578036" y="6295193"/>
                <a:ext cx="2264637"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ru-RU" sz="2000" b="0" i="0" smtClean="0">
                          <a:solidFill>
                            <a:schemeClr val="tx1"/>
                          </a:solidFill>
                          <a:latin typeface="Cambria Math" panose="02040503050406030204" pitchFamily="18" charset="0"/>
                        </a:rPr>
                        <m:t>Ответ:</m:t>
                      </m:r>
                      <m:r>
                        <a:rPr lang="en-US" sz="2000" b="0" i="0" smtClean="0">
                          <a:solidFill>
                            <a:schemeClr val="tx1"/>
                          </a:solidFill>
                          <a:latin typeface="Cambria Math" panose="02040503050406030204" pitchFamily="18" charset="0"/>
                        </a:rPr>
                        <m:t>32</m:t>
                      </m:r>
                    </m:oMath>
                  </m:oMathPara>
                </a14:m>
                <a:endParaRPr lang="ru-RU" sz="2000" dirty="0">
                  <a:solidFill>
                    <a:schemeClr val="tx1"/>
                  </a:solidFill>
                </a:endParaRPr>
              </a:p>
            </p:txBody>
          </p:sp>
        </mc:Choice>
        <mc:Fallback xmlns="">
          <p:sp>
            <p:nvSpPr>
              <p:cNvPr id="55" name="TextBox 54">
                <a:extLst>
                  <a:ext uri="{FF2B5EF4-FFF2-40B4-BE49-F238E27FC236}">
                    <a16:creationId xmlns:a16="http://schemas.microsoft.com/office/drawing/2014/main" id="{1C6751B5-9F4F-413F-87DC-96DD605111F3}"/>
                  </a:ext>
                </a:extLst>
              </p:cNvPr>
              <p:cNvSpPr txBox="1">
                <a:spLocks noRot="1" noChangeAspect="1" noMove="1" noResize="1" noEditPoints="1" noAdjustHandles="1" noChangeArrowheads="1" noChangeShapeType="1" noTextEdit="1"/>
              </p:cNvSpPr>
              <p:nvPr/>
            </p:nvSpPr>
            <p:spPr>
              <a:xfrm>
                <a:off x="6578036" y="6295193"/>
                <a:ext cx="2264637" cy="307777"/>
              </a:xfrm>
              <a:prstGeom prst="rect">
                <a:avLst/>
              </a:prstGeom>
              <a:blipFill>
                <a:blip r:embed="rId31"/>
                <a:stretch>
                  <a:fillRect b="-8000"/>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9DCA7F3-AF88-4E70-8694-0D9363020461}"/>
                  </a:ext>
                </a:extLst>
              </p:cNvPr>
              <p:cNvSpPr txBox="1"/>
              <p:nvPr/>
            </p:nvSpPr>
            <p:spPr>
              <a:xfrm>
                <a:off x="5210581" y="744380"/>
                <a:ext cx="1814535" cy="2825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b="1" i="1" smtClean="0">
                          <a:solidFill>
                            <a:schemeClr val="accent2">
                              <a:lumMod val="75000"/>
                            </a:schemeClr>
                          </a:solidFill>
                          <a:latin typeface="Cambria Math" panose="02040503050406030204" pitchFamily="18" charset="0"/>
                        </a:rPr>
                        <m:t>𝟏</m:t>
                      </m:r>
                      <m:r>
                        <a:rPr lang="ru-RU" b="1" i="1" smtClean="0">
                          <a:solidFill>
                            <a:schemeClr val="accent2">
                              <a:lumMod val="75000"/>
                            </a:schemeClr>
                          </a:solidFill>
                          <a:latin typeface="Cambria Math" panose="02040503050406030204" pitchFamily="18" charset="0"/>
                        </a:rPr>
                        <m:t>∗</m:t>
                      </m:r>
                      <m:r>
                        <a:rPr lang="ru-RU" b="1" i="1" smtClean="0">
                          <a:solidFill>
                            <a:schemeClr val="accent2">
                              <a:lumMod val="75000"/>
                            </a:schemeClr>
                          </a:solidFill>
                          <a:latin typeface="Cambria Math" panose="02040503050406030204" pitchFamily="18" charset="0"/>
                        </a:rPr>
                        <m:t>𝟐</m:t>
                      </m:r>
                      <m:r>
                        <a:rPr lang="ru-RU" b="1" i="1" smtClean="0">
                          <a:solidFill>
                            <a:schemeClr val="accent2">
                              <a:lumMod val="75000"/>
                            </a:schemeClr>
                          </a:solidFill>
                          <a:latin typeface="Cambria Math" panose="02040503050406030204" pitchFamily="18" charset="0"/>
                        </a:rPr>
                        <m:t>∗</m:t>
                      </m:r>
                      <m:r>
                        <a:rPr lang="ru-RU" b="1" i="1" smtClean="0">
                          <a:solidFill>
                            <a:schemeClr val="accent2">
                              <a:lumMod val="75000"/>
                            </a:schemeClr>
                          </a:solidFill>
                          <a:latin typeface="Cambria Math" panose="02040503050406030204" pitchFamily="18" charset="0"/>
                        </a:rPr>
                        <m:t>𝟐</m:t>
                      </m:r>
                      <m:r>
                        <a:rPr lang="ru-RU" b="1" i="1" smtClean="0">
                          <a:solidFill>
                            <a:schemeClr val="accent2">
                              <a:lumMod val="75000"/>
                            </a:schemeClr>
                          </a:solidFill>
                          <a:latin typeface="Cambria Math" panose="02040503050406030204" pitchFamily="18" charset="0"/>
                        </a:rPr>
                        <m:t>∗</m:t>
                      </m:r>
                      <m:r>
                        <a:rPr lang="ru-RU" b="1" i="1" smtClean="0">
                          <a:solidFill>
                            <a:schemeClr val="accent2">
                              <a:lumMod val="75000"/>
                            </a:schemeClr>
                          </a:solidFill>
                          <a:latin typeface="Cambria Math" panose="02040503050406030204" pitchFamily="18" charset="0"/>
                        </a:rPr>
                        <m:t>𝟐</m:t>
                      </m:r>
                      <m:r>
                        <a:rPr lang="ru-RU" b="1" i="1" smtClean="0">
                          <a:solidFill>
                            <a:schemeClr val="accent2">
                              <a:lumMod val="75000"/>
                            </a:schemeClr>
                          </a:solidFill>
                          <a:latin typeface="Cambria Math" panose="02040503050406030204" pitchFamily="18" charset="0"/>
                        </a:rPr>
                        <m:t>=</m:t>
                      </m:r>
                      <m:sSup>
                        <m:sSupPr>
                          <m:ctrlPr>
                            <a:rPr lang="ru-RU" b="1" i="1" smtClean="0">
                              <a:solidFill>
                                <a:schemeClr val="accent2">
                                  <a:lumMod val="75000"/>
                                </a:schemeClr>
                              </a:solidFill>
                              <a:latin typeface="Cambria Math" panose="02040503050406030204" pitchFamily="18" charset="0"/>
                            </a:rPr>
                          </m:ctrlPr>
                        </m:sSupPr>
                        <m:e>
                          <m:r>
                            <a:rPr lang="ru-RU" b="1" i="1" smtClean="0">
                              <a:solidFill>
                                <a:schemeClr val="accent2">
                                  <a:lumMod val="75000"/>
                                </a:schemeClr>
                              </a:solidFill>
                              <a:latin typeface="Cambria Math" panose="02040503050406030204" pitchFamily="18" charset="0"/>
                            </a:rPr>
                            <m:t>𝟐</m:t>
                          </m:r>
                        </m:e>
                        <m:sup>
                          <m:r>
                            <a:rPr lang="ru-RU" b="1" i="1" smtClean="0">
                              <a:solidFill>
                                <a:schemeClr val="accent2">
                                  <a:lumMod val="75000"/>
                                </a:schemeClr>
                              </a:solidFill>
                              <a:latin typeface="Cambria Math" panose="02040503050406030204" pitchFamily="18" charset="0"/>
                            </a:rPr>
                            <m:t>𝟒</m:t>
                          </m:r>
                        </m:sup>
                      </m:sSup>
                    </m:oMath>
                  </m:oMathPara>
                </a14:m>
                <a:endParaRPr lang="ru-RU" b="1" dirty="0"/>
              </a:p>
            </p:txBody>
          </p:sp>
        </mc:Choice>
        <mc:Fallback xmlns="">
          <p:sp>
            <p:nvSpPr>
              <p:cNvPr id="3" name="TextBox 2">
                <a:extLst>
                  <a:ext uri="{FF2B5EF4-FFF2-40B4-BE49-F238E27FC236}">
                    <a16:creationId xmlns:a16="http://schemas.microsoft.com/office/drawing/2014/main" id="{29DCA7F3-AF88-4E70-8694-0D9363020461}"/>
                  </a:ext>
                </a:extLst>
              </p:cNvPr>
              <p:cNvSpPr txBox="1">
                <a:spLocks noRot="1" noChangeAspect="1" noMove="1" noResize="1" noEditPoints="1" noAdjustHandles="1" noChangeArrowheads="1" noChangeShapeType="1" noTextEdit="1"/>
              </p:cNvSpPr>
              <p:nvPr/>
            </p:nvSpPr>
            <p:spPr>
              <a:xfrm>
                <a:off x="5210581" y="744380"/>
                <a:ext cx="1814535" cy="282513"/>
              </a:xfrm>
              <a:prstGeom prst="rect">
                <a:avLst/>
              </a:prstGeom>
              <a:blipFill>
                <a:blip r:embed="rId32"/>
                <a:stretch>
                  <a:fillRect l="-2357" t="-2174" r="-1010" b="-10870"/>
                </a:stretch>
              </a:blipFill>
            </p:spPr>
            <p:txBody>
              <a:bodyPr/>
              <a:lstStyle/>
              <a:p>
                <a:r>
                  <a:rPr lang="ru-RU">
                    <a:noFill/>
                  </a:rPr>
                  <a:t> </a:t>
                </a:r>
              </a:p>
            </p:txBody>
          </p:sp>
        </mc:Fallback>
      </mc:AlternateContent>
    </p:spTree>
    <p:extLst>
      <p:ext uri="{BB962C8B-B14F-4D97-AF65-F5344CB8AC3E}">
        <p14:creationId xmlns:p14="http://schemas.microsoft.com/office/powerpoint/2010/main" val="4211528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anim calcmode="lin" valueType="num">
                                      <p:cBhvr>
                                        <p:cTn id="37" dur="1000" fill="hold"/>
                                        <p:tgtEl>
                                          <p:spTgt spid="17"/>
                                        </p:tgtEl>
                                        <p:attrNameLst>
                                          <p:attrName>ppt_x</p:attrName>
                                        </p:attrNameLst>
                                      </p:cBhvr>
                                      <p:tavLst>
                                        <p:tav tm="0">
                                          <p:val>
                                            <p:strVal val="#ppt_x"/>
                                          </p:val>
                                        </p:tav>
                                        <p:tav tm="100000">
                                          <p:val>
                                            <p:strVal val="#ppt_x"/>
                                          </p:val>
                                        </p:tav>
                                      </p:tavLst>
                                    </p:anim>
                                    <p:anim calcmode="lin" valueType="num">
                                      <p:cBhvr>
                                        <p:cTn id="3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down)">
                                      <p:cBhvr>
                                        <p:cTn id="43" dur="580">
                                          <p:stCondLst>
                                            <p:cond delay="0"/>
                                          </p:stCondLst>
                                        </p:cTn>
                                        <p:tgtEl>
                                          <p:spTgt spid="27"/>
                                        </p:tgtEl>
                                      </p:cBhvr>
                                    </p:animEffect>
                                    <p:anim calcmode="lin" valueType="num">
                                      <p:cBhvr>
                                        <p:cTn id="44"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49" dur="26">
                                          <p:stCondLst>
                                            <p:cond delay="650"/>
                                          </p:stCondLst>
                                        </p:cTn>
                                        <p:tgtEl>
                                          <p:spTgt spid="27"/>
                                        </p:tgtEl>
                                      </p:cBhvr>
                                      <p:to x="100000" y="60000"/>
                                    </p:animScale>
                                    <p:animScale>
                                      <p:cBhvr>
                                        <p:cTn id="50" dur="166" decel="50000">
                                          <p:stCondLst>
                                            <p:cond delay="676"/>
                                          </p:stCondLst>
                                        </p:cTn>
                                        <p:tgtEl>
                                          <p:spTgt spid="27"/>
                                        </p:tgtEl>
                                      </p:cBhvr>
                                      <p:to x="100000" y="100000"/>
                                    </p:animScale>
                                    <p:animScale>
                                      <p:cBhvr>
                                        <p:cTn id="51" dur="26">
                                          <p:stCondLst>
                                            <p:cond delay="1312"/>
                                          </p:stCondLst>
                                        </p:cTn>
                                        <p:tgtEl>
                                          <p:spTgt spid="27"/>
                                        </p:tgtEl>
                                      </p:cBhvr>
                                      <p:to x="100000" y="80000"/>
                                    </p:animScale>
                                    <p:animScale>
                                      <p:cBhvr>
                                        <p:cTn id="52" dur="166" decel="50000">
                                          <p:stCondLst>
                                            <p:cond delay="1338"/>
                                          </p:stCondLst>
                                        </p:cTn>
                                        <p:tgtEl>
                                          <p:spTgt spid="27"/>
                                        </p:tgtEl>
                                      </p:cBhvr>
                                      <p:to x="100000" y="100000"/>
                                    </p:animScale>
                                    <p:animScale>
                                      <p:cBhvr>
                                        <p:cTn id="53" dur="26">
                                          <p:stCondLst>
                                            <p:cond delay="1642"/>
                                          </p:stCondLst>
                                        </p:cTn>
                                        <p:tgtEl>
                                          <p:spTgt spid="27"/>
                                        </p:tgtEl>
                                      </p:cBhvr>
                                      <p:to x="100000" y="90000"/>
                                    </p:animScale>
                                    <p:animScale>
                                      <p:cBhvr>
                                        <p:cTn id="54" dur="166" decel="50000">
                                          <p:stCondLst>
                                            <p:cond delay="1668"/>
                                          </p:stCondLst>
                                        </p:cTn>
                                        <p:tgtEl>
                                          <p:spTgt spid="27"/>
                                        </p:tgtEl>
                                      </p:cBhvr>
                                      <p:to x="100000" y="100000"/>
                                    </p:animScale>
                                    <p:animScale>
                                      <p:cBhvr>
                                        <p:cTn id="55" dur="26">
                                          <p:stCondLst>
                                            <p:cond delay="1808"/>
                                          </p:stCondLst>
                                        </p:cTn>
                                        <p:tgtEl>
                                          <p:spTgt spid="27"/>
                                        </p:tgtEl>
                                      </p:cBhvr>
                                      <p:to x="100000" y="95000"/>
                                    </p:animScale>
                                    <p:animScale>
                                      <p:cBhvr>
                                        <p:cTn id="56" dur="166" decel="50000">
                                          <p:stCondLst>
                                            <p:cond delay="1834"/>
                                          </p:stCondLst>
                                        </p:cTn>
                                        <p:tgtEl>
                                          <p:spTgt spid="27"/>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wipe(down)">
                                      <p:cBhvr>
                                        <p:cTn id="61" dur="580">
                                          <p:stCondLst>
                                            <p:cond delay="0"/>
                                          </p:stCondLst>
                                        </p:cTn>
                                        <p:tgtEl>
                                          <p:spTgt spid="28"/>
                                        </p:tgtEl>
                                      </p:cBhvr>
                                    </p:animEffect>
                                    <p:anim calcmode="lin" valueType="num">
                                      <p:cBhvr>
                                        <p:cTn id="62"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7" dur="26">
                                          <p:stCondLst>
                                            <p:cond delay="650"/>
                                          </p:stCondLst>
                                        </p:cTn>
                                        <p:tgtEl>
                                          <p:spTgt spid="28"/>
                                        </p:tgtEl>
                                      </p:cBhvr>
                                      <p:to x="100000" y="60000"/>
                                    </p:animScale>
                                    <p:animScale>
                                      <p:cBhvr>
                                        <p:cTn id="68" dur="166" decel="50000">
                                          <p:stCondLst>
                                            <p:cond delay="676"/>
                                          </p:stCondLst>
                                        </p:cTn>
                                        <p:tgtEl>
                                          <p:spTgt spid="28"/>
                                        </p:tgtEl>
                                      </p:cBhvr>
                                      <p:to x="100000" y="100000"/>
                                    </p:animScale>
                                    <p:animScale>
                                      <p:cBhvr>
                                        <p:cTn id="69" dur="26">
                                          <p:stCondLst>
                                            <p:cond delay="1312"/>
                                          </p:stCondLst>
                                        </p:cTn>
                                        <p:tgtEl>
                                          <p:spTgt spid="28"/>
                                        </p:tgtEl>
                                      </p:cBhvr>
                                      <p:to x="100000" y="80000"/>
                                    </p:animScale>
                                    <p:animScale>
                                      <p:cBhvr>
                                        <p:cTn id="70" dur="166" decel="50000">
                                          <p:stCondLst>
                                            <p:cond delay="1338"/>
                                          </p:stCondLst>
                                        </p:cTn>
                                        <p:tgtEl>
                                          <p:spTgt spid="28"/>
                                        </p:tgtEl>
                                      </p:cBhvr>
                                      <p:to x="100000" y="100000"/>
                                    </p:animScale>
                                    <p:animScale>
                                      <p:cBhvr>
                                        <p:cTn id="71" dur="26">
                                          <p:stCondLst>
                                            <p:cond delay="1642"/>
                                          </p:stCondLst>
                                        </p:cTn>
                                        <p:tgtEl>
                                          <p:spTgt spid="28"/>
                                        </p:tgtEl>
                                      </p:cBhvr>
                                      <p:to x="100000" y="90000"/>
                                    </p:animScale>
                                    <p:animScale>
                                      <p:cBhvr>
                                        <p:cTn id="72" dur="166" decel="50000">
                                          <p:stCondLst>
                                            <p:cond delay="1668"/>
                                          </p:stCondLst>
                                        </p:cTn>
                                        <p:tgtEl>
                                          <p:spTgt spid="28"/>
                                        </p:tgtEl>
                                      </p:cBhvr>
                                      <p:to x="100000" y="100000"/>
                                    </p:animScale>
                                    <p:animScale>
                                      <p:cBhvr>
                                        <p:cTn id="73" dur="26">
                                          <p:stCondLst>
                                            <p:cond delay="1808"/>
                                          </p:stCondLst>
                                        </p:cTn>
                                        <p:tgtEl>
                                          <p:spTgt spid="28"/>
                                        </p:tgtEl>
                                      </p:cBhvr>
                                      <p:to x="100000" y="95000"/>
                                    </p:animScale>
                                    <p:animScale>
                                      <p:cBhvr>
                                        <p:cTn id="74" dur="166" decel="50000">
                                          <p:stCondLst>
                                            <p:cond delay="1834"/>
                                          </p:stCondLst>
                                        </p:cTn>
                                        <p:tgtEl>
                                          <p:spTgt spid="28"/>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wipe(down)">
                                      <p:cBhvr>
                                        <p:cTn id="79" dur="580">
                                          <p:stCondLst>
                                            <p:cond delay="0"/>
                                          </p:stCondLst>
                                        </p:cTn>
                                        <p:tgtEl>
                                          <p:spTgt spid="30"/>
                                        </p:tgtEl>
                                      </p:cBhvr>
                                    </p:animEffect>
                                    <p:anim calcmode="lin" valueType="num">
                                      <p:cBhvr>
                                        <p:cTn id="80"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85" dur="26">
                                          <p:stCondLst>
                                            <p:cond delay="650"/>
                                          </p:stCondLst>
                                        </p:cTn>
                                        <p:tgtEl>
                                          <p:spTgt spid="30"/>
                                        </p:tgtEl>
                                      </p:cBhvr>
                                      <p:to x="100000" y="60000"/>
                                    </p:animScale>
                                    <p:animScale>
                                      <p:cBhvr>
                                        <p:cTn id="86" dur="166" decel="50000">
                                          <p:stCondLst>
                                            <p:cond delay="676"/>
                                          </p:stCondLst>
                                        </p:cTn>
                                        <p:tgtEl>
                                          <p:spTgt spid="30"/>
                                        </p:tgtEl>
                                      </p:cBhvr>
                                      <p:to x="100000" y="100000"/>
                                    </p:animScale>
                                    <p:animScale>
                                      <p:cBhvr>
                                        <p:cTn id="87" dur="26">
                                          <p:stCondLst>
                                            <p:cond delay="1312"/>
                                          </p:stCondLst>
                                        </p:cTn>
                                        <p:tgtEl>
                                          <p:spTgt spid="30"/>
                                        </p:tgtEl>
                                      </p:cBhvr>
                                      <p:to x="100000" y="80000"/>
                                    </p:animScale>
                                    <p:animScale>
                                      <p:cBhvr>
                                        <p:cTn id="88" dur="166" decel="50000">
                                          <p:stCondLst>
                                            <p:cond delay="1338"/>
                                          </p:stCondLst>
                                        </p:cTn>
                                        <p:tgtEl>
                                          <p:spTgt spid="30"/>
                                        </p:tgtEl>
                                      </p:cBhvr>
                                      <p:to x="100000" y="100000"/>
                                    </p:animScale>
                                    <p:animScale>
                                      <p:cBhvr>
                                        <p:cTn id="89" dur="26">
                                          <p:stCondLst>
                                            <p:cond delay="1642"/>
                                          </p:stCondLst>
                                        </p:cTn>
                                        <p:tgtEl>
                                          <p:spTgt spid="30"/>
                                        </p:tgtEl>
                                      </p:cBhvr>
                                      <p:to x="100000" y="90000"/>
                                    </p:animScale>
                                    <p:animScale>
                                      <p:cBhvr>
                                        <p:cTn id="90" dur="166" decel="50000">
                                          <p:stCondLst>
                                            <p:cond delay="1668"/>
                                          </p:stCondLst>
                                        </p:cTn>
                                        <p:tgtEl>
                                          <p:spTgt spid="30"/>
                                        </p:tgtEl>
                                      </p:cBhvr>
                                      <p:to x="100000" y="100000"/>
                                    </p:animScale>
                                    <p:animScale>
                                      <p:cBhvr>
                                        <p:cTn id="91" dur="26">
                                          <p:stCondLst>
                                            <p:cond delay="1808"/>
                                          </p:stCondLst>
                                        </p:cTn>
                                        <p:tgtEl>
                                          <p:spTgt spid="30"/>
                                        </p:tgtEl>
                                      </p:cBhvr>
                                      <p:to x="100000" y="95000"/>
                                    </p:animScale>
                                    <p:animScale>
                                      <p:cBhvr>
                                        <p:cTn id="92" dur="166" decel="50000">
                                          <p:stCondLst>
                                            <p:cond delay="1834"/>
                                          </p:stCondLst>
                                        </p:cTn>
                                        <p:tgtEl>
                                          <p:spTgt spid="30"/>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down)">
                                      <p:cBhvr>
                                        <p:cTn id="97" dur="580">
                                          <p:stCondLst>
                                            <p:cond delay="0"/>
                                          </p:stCondLst>
                                        </p:cTn>
                                        <p:tgtEl>
                                          <p:spTgt spid="31"/>
                                        </p:tgtEl>
                                      </p:cBhvr>
                                    </p:animEffect>
                                    <p:anim calcmode="lin" valueType="num">
                                      <p:cBhvr>
                                        <p:cTn id="98"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103" dur="26">
                                          <p:stCondLst>
                                            <p:cond delay="650"/>
                                          </p:stCondLst>
                                        </p:cTn>
                                        <p:tgtEl>
                                          <p:spTgt spid="31"/>
                                        </p:tgtEl>
                                      </p:cBhvr>
                                      <p:to x="100000" y="60000"/>
                                    </p:animScale>
                                    <p:animScale>
                                      <p:cBhvr>
                                        <p:cTn id="104" dur="166" decel="50000">
                                          <p:stCondLst>
                                            <p:cond delay="676"/>
                                          </p:stCondLst>
                                        </p:cTn>
                                        <p:tgtEl>
                                          <p:spTgt spid="31"/>
                                        </p:tgtEl>
                                      </p:cBhvr>
                                      <p:to x="100000" y="100000"/>
                                    </p:animScale>
                                    <p:animScale>
                                      <p:cBhvr>
                                        <p:cTn id="105" dur="26">
                                          <p:stCondLst>
                                            <p:cond delay="1312"/>
                                          </p:stCondLst>
                                        </p:cTn>
                                        <p:tgtEl>
                                          <p:spTgt spid="31"/>
                                        </p:tgtEl>
                                      </p:cBhvr>
                                      <p:to x="100000" y="80000"/>
                                    </p:animScale>
                                    <p:animScale>
                                      <p:cBhvr>
                                        <p:cTn id="106" dur="166" decel="50000">
                                          <p:stCondLst>
                                            <p:cond delay="1338"/>
                                          </p:stCondLst>
                                        </p:cTn>
                                        <p:tgtEl>
                                          <p:spTgt spid="31"/>
                                        </p:tgtEl>
                                      </p:cBhvr>
                                      <p:to x="100000" y="100000"/>
                                    </p:animScale>
                                    <p:animScale>
                                      <p:cBhvr>
                                        <p:cTn id="107" dur="26">
                                          <p:stCondLst>
                                            <p:cond delay="1642"/>
                                          </p:stCondLst>
                                        </p:cTn>
                                        <p:tgtEl>
                                          <p:spTgt spid="31"/>
                                        </p:tgtEl>
                                      </p:cBhvr>
                                      <p:to x="100000" y="90000"/>
                                    </p:animScale>
                                    <p:animScale>
                                      <p:cBhvr>
                                        <p:cTn id="108" dur="166" decel="50000">
                                          <p:stCondLst>
                                            <p:cond delay="1668"/>
                                          </p:stCondLst>
                                        </p:cTn>
                                        <p:tgtEl>
                                          <p:spTgt spid="31"/>
                                        </p:tgtEl>
                                      </p:cBhvr>
                                      <p:to x="100000" y="100000"/>
                                    </p:animScale>
                                    <p:animScale>
                                      <p:cBhvr>
                                        <p:cTn id="109" dur="26">
                                          <p:stCondLst>
                                            <p:cond delay="1808"/>
                                          </p:stCondLst>
                                        </p:cTn>
                                        <p:tgtEl>
                                          <p:spTgt spid="31"/>
                                        </p:tgtEl>
                                      </p:cBhvr>
                                      <p:to x="100000" y="95000"/>
                                    </p:animScale>
                                    <p:animScale>
                                      <p:cBhvr>
                                        <p:cTn id="110" dur="166" decel="50000">
                                          <p:stCondLst>
                                            <p:cond delay="1834"/>
                                          </p:stCondLst>
                                        </p:cTn>
                                        <p:tgtEl>
                                          <p:spTgt spid="31"/>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42" presetClass="entr" presetSubtype="0" fill="hold" grpId="0" nodeType="clickEffect">
                                  <p:stCondLst>
                                    <p:cond delay="0"/>
                                  </p:stCondLst>
                                  <p:childTnLst>
                                    <p:set>
                                      <p:cBhvr>
                                        <p:cTn id="114" dur="1" fill="hold">
                                          <p:stCondLst>
                                            <p:cond delay="0"/>
                                          </p:stCondLst>
                                        </p:cTn>
                                        <p:tgtEl>
                                          <p:spTgt spid="3"/>
                                        </p:tgtEl>
                                        <p:attrNameLst>
                                          <p:attrName>style.visibility</p:attrName>
                                        </p:attrNameLst>
                                      </p:cBhvr>
                                      <p:to>
                                        <p:strVal val="visible"/>
                                      </p:to>
                                    </p:set>
                                    <p:animEffect transition="in" filter="fade">
                                      <p:cBhvr>
                                        <p:cTn id="115" dur="1000"/>
                                        <p:tgtEl>
                                          <p:spTgt spid="3"/>
                                        </p:tgtEl>
                                      </p:cBhvr>
                                    </p:animEffect>
                                    <p:anim calcmode="lin" valueType="num">
                                      <p:cBhvr>
                                        <p:cTn id="116" dur="1000" fill="hold"/>
                                        <p:tgtEl>
                                          <p:spTgt spid="3"/>
                                        </p:tgtEl>
                                        <p:attrNameLst>
                                          <p:attrName>ppt_x</p:attrName>
                                        </p:attrNameLst>
                                      </p:cBhvr>
                                      <p:tavLst>
                                        <p:tav tm="0">
                                          <p:val>
                                            <p:strVal val="#ppt_x"/>
                                          </p:val>
                                        </p:tav>
                                        <p:tav tm="100000">
                                          <p:val>
                                            <p:strVal val="#ppt_x"/>
                                          </p:val>
                                        </p:tav>
                                      </p:tavLst>
                                    </p:anim>
                                    <p:anim calcmode="lin" valueType="num">
                                      <p:cBhvr>
                                        <p:cTn id="1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26" presetClass="entr" presetSubtype="0" fill="hold" grpId="0" nodeType="clickEffect">
                                  <p:stCondLst>
                                    <p:cond delay="0"/>
                                  </p:stCondLst>
                                  <p:childTnLst>
                                    <p:set>
                                      <p:cBhvr>
                                        <p:cTn id="121" dur="1" fill="hold">
                                          <p:stCondLst>
                                            <p:cond delay="0"/>
                                          </p:stCondLst>
                                        </p:cTn>
                                        <p:tgtEl>
                                          <p:spTgt spid="19"/>
                                        </p:tgtEl>
                                        <p:attrNameLst>
                                          <p:attrName>style.visibility</p:attrName>
                                        </p:attrNameLst>
                                      </p:cBhvr>
                                      <p:to>
                                        <p:strVal val="visible"/>
                                      </p:to>
                                    </p:set>
                                    <p:animEffect transition="in" filter="wipe(down)">
                                      <p:cBhvr>
                                        <p:cTn id="122" dur="580">
                                          <p:stCondLst>
                                            <p:cond delay="0"/>
                                          </p:stCondLst>
                                        </p:cTn>
                                        <p:tgtEl>
                                          <p:spTgt spid="19"/>
                                        </p:tgtEl>
                                      </p:cBhvr>
                                    </p:animEffect>
                                    <p:anim calcmode="lin" valueType="num">
                                      <p:cBhvr>
                                        <p:cTn id="123"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24"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25"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26"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7"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28" dur="26">
                                          <p:stCondLst>
                                            <p:cond delay="650"/>
                                          </p:stCondLst>
                                        </p:cTn>
                                        <p:tgtEl>
                                          <p:spTgt spid="19"/>
                                        </p:tgtEl>
                                      </p:cBhvr>
                                      <p:to x="100000" y="60000"/>
                                    </p:animScale>
                                    <p:animScale>
                                      <p:cBhvr>
                                        <p:cTn id="129" dur="166" decel="50000">
                                          <p:stCondLst>
                                            <p:cond delay="676"/>
                                          </p:stCondLst>
                                        </p:cTn>
                                        <p:tgtEl>
                                          <p:spTgt spid="19"/>
                                        </p:tgtEl>
                                      </p:cBhvr>
                                      <p:to x="100000" y="100000"/>
                                    </p:animScale>
                                    <p:animScale>
                                      <p:cBhvr>
                                        <p:cTn id="130" dur="26">
                                          <p:stCondLst>
                                            <p:cond delay="1312"/>
                                          </p:stCondLst>
                                        </p:cTn>
                                        <p:tgtEl>
                                          <p:spTgt spid="19"/>
                                        </p:tgtEl>
                                      </p:cBhvr>
                                      <p:to x="100000" y="80000"/>
                                    </p:animScale>
                                    <p:animScale>
                                      <p:cBhvr>
                                        <p:cTn id="131" dur="166" decel="50000">
                                          <p:stCondLst>
                                            <p:cond delay="1338"/>
                                          </p:stCondLst>
                                        </p:cTn>
                                        <p:tgtEl>
                                          <p:spTgt spid="19"/>
                                        </p:tgtEl>
                                      </p:cBhvr>
                                      <p:to x="100000" y="100000"/>
                                    </p:animScale>
                                    <p:animScale>
                                      <p:cBhvr>
                                        <p:cTn id="132" dur="26">
                                          <p:stCondLst>
                                            <p:cond delay="1642"/>
                                          </p:stCondLst>
                                        </p:cTn>
                                        <p:tgtEl>
                                          <p:spTgt spid="19"/>
                                        </p:tgtEl>
                                      </p:cBhvr>
                                      <p:to x="100000" y="90000"/>
                                    </p:animScale>
                                    <p:animScale>
                                      <p:cBhvr>
                                        <p:cTn id="133" dur="166" decel="50000">
                                          <p:stCondLst>
                                            <p:cond delay="1668"/>
                                          </p:stCondLst>
                                        </p:cTn>
                                        <p:tgtEl>
                                          <p:spTgt spid="19"/>
                                        </p:tgtEl>
                                      </p:cBhvr>
                                      <p:to x="100000" y="100000"/>
                                    </p:animScale>
                                    <p:animScale>
                                      <p:cBhvr>
                                        <p:cTn id="134" dur="26">
                                          <p:stCondLst>
                                            <p:cond delay="1808"/>
                                          </p:stCondLst>
                                        </p:cTn>
                                        <p:tgtEl>
                                          <p:spTgt spid="19"/>
                                        </p:tgtEl>
                                      </p:cBhvr>
                                      <p:to x="100000" y="95000"/>
                                    </p:animScale>
                                    <p:animScale>
                                      <p:cBhvr>
                                        <p:cTn id="135" dur="166" decel="50000">
                                          <p:stCondLst>
                                            <p:cond delay="1834"/>
                                          </p:stCondLst>
                                        </p:cTn>
                                        <p:tgtEl>
                                          <p:spTgt spid="19"/>
                                        </p:tgtEl>
                                      </p:cBhvr>
                                      <p:to x="100000" y="100000"/>
                                    </p:animScale>
                                  </p:childTnLst>
                                </p:cTn>
                              </p:par>
                            </p:childTnLst>
                          </p:cTn>
                        </p:par>
                      </p:childTnLst>
                    </p:cTn>
                  </p:par>
                  <p:par>
                    <p:cTn id="136" fill="hold">
                      <p:stCondLst>
                        <p:cond delay="indefinite"/>
                      </p:stCondLst>
                      <p:childTnLst>
                        <p:par>
                          <p:cTn id="137" fill="hold">
                            <p:stCondLst>
                              <p:cond delay="0"/>
                            </p:stCondLst>
                            <p:childTnLst>
                              <p:par>
                                <p:cTn id="138" presetID="53" presetClass="entr" presetSubtype="16" fill="hold" grpId="0" nodeType="clickEffect">
                                  <p:stCondLst>
                                    <p:cond delay="0"/>
                                  </p:stCondLst>
                                  <p:childTnLst>
                                    <p:set>
                                      <p:cBhvr>
                                        <p:cTn id="139" dur="1" fill="hold">
                                          <p:stCondLst>
                                            <p:cond delay="0"/>
                                          </p:stCondLst>
                                        </p:cTn>
                                        <p:tgtEl>
                                          <p:spTgt spid="18"/>
                                        </p:tgtEl>
                                        <p:attrNameLst>
                                          <p:attrName>style.visibility</p:attrName>
                                        </p:attrNameLst>
                                      </p:cBhvr>
                                      <p:to>
                                        <p:strVal val="visible"/>
                                      </p:to>
                                    </p:set>
                                    <p:anim calcmode="lin" valueType="num">
                                      <p:cBhvr>
                                        <p:cTn id="140" dur="500" fill="hold"/>
                                        <p:tgtEl>
                                          <p:spTgt spid="18"/>
                                        </p:tgtEl>
                                        <p:attrNameLst>
                                          <p:attrName>ppt_w</p:attrName>
                                        </p:attrNameLst>
                                      </p:cBhvr>
                                      <p:tavLst>
                                        <p:tav tm="0">
                                          <p:val>
                                            <p:fltVal val="0"/>
                                          </p:val>
                                        </p:tav>
                                        <p:tav tm="100000">
                                          <p:val>
                                            <p:strVal val="#ppt_w"/>
                                          </p:val>
                                        </p:tav>
                                      </p:tavLst>
                                    </p:anim>
                                    <p:anim calcmode="lin" valueType="num">
                                      <p:cBhvr>
                                        <p:cTn id="141" dur="500" fill="hold"/>
                                        <p:tgtEl>
                                          <p:spTgt spid="18"/>
                                        </p:tgtEl>
                                        <p:attrNameLst>
                                          <p:attrName>ppt_h</p:attrName>
                                        </p:attrNameLst>
                                      </p:cBhvr>
                                      <p:tavLst>
                                        <p:tav tm="0">
                                          <p:val>
                                            <p:fltVal val="0"/>
                                          </p:val>
                                        </p:tav>
                                        <p:tav tm="100000">
                                          <p:val>
                                            <p:strVal val="#ppt_h"/>
                                          </p:val>
                                        </p:tav>
                                      </p:tavLst>
                                    </p:anim>
                                    <p:animEffect transition="in" filter="fade">
                                      <p:cBhvr>
                                        <p:cTn id="142" dur="500"/>
                                        <p:tgtEl>
                                          <p:spTgt spid="18"/>
                                        </p:tgtEl>
                                      </p:cBhvr>
                                    </p:animEffect>
                                  </p:childTnLst>
                                </p:cTn>
                              </p:par>
                            </p:childTnLst>
                          </p:cTn>
                        </p:par>
                      </p:childTnLst>
                    </p:cTn>
                  </p:par>
                  <p:par>
                    <p:cTn id="143" fill="hold">
                      <p:stCondLst>
                        <p:cond delay="indefinite"/>
                      </p:stCondLst>
                      <p:childTnLst>
                        <p:par>
                          <p:cTn id="144" fill="hold">
                            <p:stCondLst>
                              <p:cond delay="0"/>
                            </p:stCondLst>
                            <p:childTnLst>
                              <p:par>
                                <p:cTn id="145" presetID="21" presetClass="entr" presetSubtype="1" fill="hold" grpId="0" nodeType="clickEffect">
                                  <p:stCondLst>
                                    <p:cond delay="0"/>
                                  </p:stCondLst>
                                  <p:childTnLst>
                                    <p:set>
                                      <p:cBhvr>
                                        <p:cTn id="146" dur="1" fill="hold">
                                          <p:stCondLst>
                                            <p:cond delay="0"/>
                                          </p:stCondLst>
                                        </p:cTn>
                                        <p:tgtEl>
                                          <p:spTgt spid="20"/>
                                        </p:tgtEl>
                                        <p:attrNameLst>
                                          <p:attrName>style.visibility</p:attrName>
                                        </p:attrNameLst>
                                      </p:cBhvr>
                                      <p:to>
                                        <p:strVal val="visible"/>
                                      </p:to>
                                    </p:set>
                                    <p:animEffect transition="in" filter="wheel(1)">
                                      <p:cBhvr>
                                        <p:cTn id="147" dur="2000"/>
                                        <p:tgtEl>
                                          <p:spTgt spid="20"/>
                                        </p:tgtEl>
                                      </p:cBhvr>
                                    </p:animEffect>
                                  </p:childTnLst>
                                </p:cTn>
                              </p:par>
                            </p:childTnLst>
                          </p:cTn>
                        </p:par>
                      </p:childTnLst>
                    </p:cTn>
                  </p:par>
                  <p:par>
                    <p:cTn id="148" fill="hold">
                      <p:stCondLst>
                        <p:cond delay="indefinite"/>
                      </p:stCondLst>
                      <p:childTnLst>
                        <p:par>
                          <p:cTn id="149" fill="hold">
                            <p:stCondLst>
                              <p:cond delay="0"/>
                            </p:stCondLst>
                            <p:childTnLst>
                              <p:par>
                                <p:cTn id="150" presetID="26" presetClass="entr" presetSubtype="0" fill="hold" grpId="0" nodeType="clickEffect">
                                  <p:stCondLst>
                                    <p:cond delay="0"/>
                                  </p:stCondLst>
                                  <p:childTnLst>
                                    <p:set>
                                      <p:cBhvr>
                                        <p:cTn id="151" dur="1" fill="hold">
                                          <p:stCondLst>
                                            <p:cond delay="0"/>
                                          </p:stCondLst>
                                        </p:cTn>
                                        <p:tgtEl>
                                          <p:spTgt spid="24"/>
                                        </p:tgtEl>
                                        <p:attrNameLst>
                                          <p:attrName>style.visibility</p:attrName>
                                        </p:attrNameLst>
                                      </p:cBhvr>
                                      <p:to>
                                        <p:strVal val="visible"/>
                                      </p:to>
                                    </p:set>
                                    <p:animEffect transition="in" filter="wipe(down)">
                                      <p:cBhvr>
                                        <p:cTn id="152" dur="580">
                                          <p:stCondLst>
                                            <p:cond delay="0"/>
                                          </p:stCondLst>
                                        </p:cTn>
                                        <p:tgtEl>
                                          <p:spTgt spid="24"/>
                                        </p:tgtEl>
                                      </p:cBhvr>
                                    </p:animEffect>
                                    <p:anim calcmode="lin" valueType="num">
                                      <p:cBhvr>
                                        <p:cTn id="153"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154"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55"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56"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57"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58" dur="26">
                                          <p:stCondLst>
                                            <p:cond delay="650"/>
                                          </p:stCondLst>
                                        </p:cTn>
                                        <p:tgtEl>
                                          <p:spTgt spid="24"/>
                                        </p:tgtEl>
                                      </p:cBhvr>
                                      <p:to x="100000" y="60000"/>
                                    </p:animScale>
                                    <p:animScale>
                                      <p:cBhvr>
                                        <p:cTn id="159" dur="166" decel="50000">
                                          <p:stCondLst>
                                            <p:cond delay="676"/>
                                          </p:stCondLst>
                                        </p:cTn>
                                        <p:tgtEl>
                                          <p:spTgt spid="24"/>
                                        </p:tgtEl>
                                      </p:cBhvr>
                                      <p:to x="100000" y="100000"/>
                                    </p:animScale>
                                    <p:animScale>
                                      <p:cBhvr>
                                        <p:cTn id="160" dur="26">
                                          <p:stCondLst>
                                            <p:cond delay="1312"/>
                                          </p:stCondLst>
                                        </p:cTn>
                                        <p:tgtEl>
                                          <p:spTgt spid="24"/>
                                        </p:tgtEl>
                                      </p:cBhvr>
                                      <p:to x="100000" y="80000"/>
                                    </p:animScale>
                                    <p:animScale>
                                      <p:cBhvr>
                                        <p:cTn id="161" dur="166" decel="50000">
                                          <p:stCondLst>
                                            <p:cond delay="1338"/>
                                          </p:stCondLst>
                                        </p:cTn>
                                        <p:tgtEl>
                                          <p:spTgt spid="24"/>
                                        </p:tgtEl>
                                      </p:cBhvr>
                                      <p:to x="100000" y="100000"/>
                                    </p:animScale>
                                    <p:animScale>
                                      <p:cBhvr>
                                        <p:cTn id="162" dur="26">
                                          <p:stCondLst>
                                            <p:cond delay="1642"/>
                                          </p:stCondLst>
                                        </p:cTn>
                                        <p:tgtEl>
                                          <p:spTgt spid="24"/>
                                        </p:tgtEl>
                                      </p:cBhvr>
                                      <p:to x="100000" y="90000"/>
                                    </p:animScale>
                                    <p:animScale>
                                      <p:cBhvr>
                                        <p:cTn id="163" dur="166" decel="50000">
                                          <p:stCondLst>
                                            <p:cond delay="1668"/>
                                          </p:stCondLst>
                                        </p:cTn>
                                        <p:tgtEl>
                                          <p:spTgt spid="24"/>
                                        </p:tgtEl>
                                      </p:cBhvr>
                                      <p:to x="100000" y="100000"/>
                                    </p:animScale>
                                    <p:animScale>
                                      <p:cBhvr>
                                        <p:cTn id="164" dur="26">
                                          <p:stCondLst>
                                            <p:cond delay="1808"/>
                                          </p:stCondLst>
                                        </p:cTn>
                                        <p:tgtEl>
                                          <p:spTgt spid="24"/>
                                        </p:tgtEl>
                                      </p:cBhvr>
                                      <p:to x="100000" y="95000"/>
                                    </p:animScale>
                                    <p:animScale>
                                      <p:cBhvr>
                                        <p:cTn id="165" dur="166" decel="50000">
                                          <p:stCondLst>
                                            <p:cond delay="1834"/>
                                          </p:stCondLst>
                                        </p:cTn>
                                        <p:tgtEl>
                                          <p:spTgt spid="24"/>
                                        </p:tgtEl>
                                      </p:cBhvr>
                                      <p:to x="100000" y="100000"/>
                                    </p:animScale>
                                  </p:childTnLst>
                                </p:cTn>
                              </p:par>
                              <p:par>
                                <p:cTn id="166" presetID="26" presetClass="entr" presetSubtype="0" fill="hold" grpId="0" nodeType="withEffect">
                                  <p:stCondLst>
                                    <p:cond delay="0"/>
                                  </p:stCondLst>
                                  <p:childTnLst>
                                    <p:set>
                                      <p:cBhvr>
                                        <p:cTn id="167" dur="1" fill="hold">
                                          <p:stCondLst>
                                            <p:cond delay="0"/>
                                          </p:stCondLst>
                                        </p:cTn>
                                        <p:tgtEl>
                                          <p:spTgt spid="25"/>
                                        </p:tgtEl>
                                        <p:attrNameLst>
                                          <p:attrName>style.visibility</p:attrName>
                                        </p:attrNameLst>
                                      </p:cBhvr>
                                      <p:to>
                                        <p:strVal val="visible"/>
                                      </p:to>
                                    </p:set>
                                    <p:animEffect transition="in" filter="wipe(down)">
                                      <p:cBhvr>
                                        <p:cTn id="168" dur="580">
                                          <p:stCondLst>
                                            <p:cond delay="0"/>
                                          </p:stCondLst>
                                        </p:cTn>
                                        <p:tgtEl>
                                          <p:spTgt spid="25"/>
                                        </p:tgtEl>
                                      </p:cBhvr>
                                    </p:animEffect>
                                    <p:anim calcmode="lin" valueType="num">
                                      <p:cBhvr>
                                        <p:cTn id="169"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70"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71"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172"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173"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174" dur="26">
                                          <p:stCondLst>
                                            <p:cond delay="650"/>
                                          </p:stCondLst>
                                        </p:cTn>
                                        <p:tgtEl>
                                          <p:spTgt spid="25"/>
                                        </p:tgtEl>
                                      </p:cBhvr>
                                      <p:to x="100000" y="60000"/>
                                    </p:animScale>
                                    <p:animScale>
                                      <p:cBhvr>
                                        <p:cTn id="175" dur="166" decel="50000">
                                          <p:stCondLst>
                                            <p:cond delay="676"/>
                                          </p:stCondLst>
                                        </p:cTn>
                                        <p:tgtEl>
                                          <p:spTgt spid="25"/>
                                        </p:tgtEl>
                                      </p:cBhvr>
                                      <p:to x="100000" y="100000"/>
                                    </p:animScale>
                                    <p:animScale>
                                      <p:cBhvr>
                                        <p:cTn id="176" dur="26">
                                          <p:stCondLst>
                                            <p:cond delay="1312"/>
                                          </p:stCondLst>
                                        </p:cTn>
                                        <p:tgtEl>
                                          <p:spTgt spid="25"/>
                                        </p:tgtEl>
                                      </p:cBhvr>
                                      <p:to x="100000" y="80000"/>
                                    </p:animScale>
                                    <p:animScale>
                                      <p:cBhvr>
                                        <p:cTn id="177" dur="166" decel="50000">
                                          <p:stCondLst>
                                            <p:cond delay="1338"/>
                                          </p:stCondLst>
                                        </p:cTn>
                                        <p:tgtEl>
                                          <p:spTgt spid="25"/>
                                        </p:tgtEl>
                                      </p:cBhvr>
                                      <p:to x="100000" y="100000"/>
                                    </p:animScale>
                                    <p:animScale>
                                      <p:cBhvr>
                                        <p:cTn id="178" dur="26">
                                          <p:stCondLst>
                                            <p:cond delay="1642"/>
                                          </p:stCondLst>
                                        </p:cTn>
                                        <p:tgtEl>
                                          <p:spTgt spid="25"/>
                                        </p:tgtEl>
                                      </p:cBhvr>
                                      <p:to x="100000" y="90000"/>
                                    </p:animScale>
                                    <p:animScale>
                                      <p:cBhvr>
                                        <p:cTn id="179" dur="166" decel="50000">
                                          <p:stCondLst>
                                            <p:cond delay="1668"/>
                                          </p:stCondLst>
                                        </p:cTn>
                                        <p:tgtEl>
                                          <p:spTgt spid="25"/>
                                        </p:tgtEl>
                                      </p:cBhvr>
                                      <p:to x="100000" y="100000"/>
                                    </p:animScale>
                                    <p:animScale>
                                      <p:cBhvr>
                                        <p:cTn id="180" dur="26">
                                          <p:stCondLst>
                                            <p:cond delay="1808"/>
                                          </p:stCondLst>
                                        </p:cTn>
                                        <p:tgtEl>
                                          <p:spTgt spid="25"/>
                                        </p:tgtEl>
                                      </p:cBhvr>
                                      <p:to x="100000" y="95000"/>
                                    </p:animScale>
                                    <p:animScale>
                                      <p:cBhvr>
                                        <p:cTn id="181" dur="166" decel="50000">
                                          <p:stCondLst>
                                            <p:cond delay="1834"/>
                                          </p:stCondLst>
                                        </p:cTn>
                                        <p:tgtEl>
                                          <p:spTgt spid="25"/>
                                        </p:tgtEl>
                                      </p:cBhvr>
                                      <p:to x="100000" y="100000"/>
                                    </p:animScale>
                                  </p:childTnLst>
                                </p:cTn>
                              </p:par>
                              <p:par>
                                <p:cTn id="182" presetID="26" presetClass="entr" presetSubtype="0" fill="hold" grpId="0" nodeType="withEffect">
                                  <p:stCondLst>
                                    <p:cond delay="0"/>
                                  </p:stCondLst>
                                  <p:childTnLst>
                                    <p:set>
                                      <p:cBhvr>
                                        <p:cTn id="183" dur="1" fill="hold">
                                          <p:stCondLst>
                                            <p:cond delay="0"/>
                                          </p:stCondLst>
                                        </p:cTn>
                                        <p:tgtEl>
                                          <p:spTgt spid="26"/>
                                        </p:tgtEl>
                                        <p:attrNameLst>
                                          <p:attrName>style.visibility</p:attrName>
                                        </p:attrNameLst>
                                      </p:cBhvr>
                                      <p:to>
                                        <p:strVal val="visible"/>
                                      </p:to>
                                    </p:set>
                                    <p:animEffect transition="in" filter="wipe(down)">
                                      <p:cBhvr>
                                        <p:cTn id="184" dur="580">
                                          <p:stCondLst>
                                            <p:cond delay="0"/>
                                          </p:stCondLst>
                                        </p:cTn>
                                        <p:tgtEl>
                                          <p:spTgt spid="26"/>
                                        </p:tgtEl>
                                      </p:cBhvr>
                                    </p:animEffect>
                                    <p:anim calcmode="lin" valueType="num">
                                      <p:cBhvr>
                                        <p:cTn id="185"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186"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87"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88"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89"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90" dur="26">
                                          <p:stCondLst>
                                            <p:cond delay="650"/>
                                          </p:stCondLst>
                                        </p:cTn>
                                        <p:tgtEl>
                                          <p:spTgt spid="26"/>
                                        </p:tgtEl>
                                      </p:cBhvr>
                                      <p:to x="100000" y="60000"/>
                                    </p:animScale>
                                    <p:animScale>
                                      <p:cBhvr>
                                        <p:cTn id="191" dur="166" decel="50000">
                                          <p:stCondLst>
                                            <p:cond delay="676"/>
                                          </p:stCondLst>
                                        </p:cTn>
                                        <p:tgtEl>
                                          <p:spTgt spid="26"/>
                                        </p:tgtEl>
                                      </p:cBhvr>
                                      <p:to x="100000" y="100000"/>
                                    </p:animScale>
                                    <p:animScale>
                                      <p:cBhvr>
                                        <p:cTn id="192" dur="26">
                                          <p:stCondLst>
                                            <p:cond delay="1312"/>
                                          </p:stCondLst>
                                        </p:cTn>
                                        <p:tgtEl>
                                          <p:spTgt spid="26"/>
                                        </p:tgtEl>
                                      </p:cBhvr>
                                      <p:to x="100000" y="80000"/>
                                    </p:animScale>
                                    <p:animScale>
                                      <p:cBhvr>
                                        <p:cTn id="193" dur="166" decel="50000">
                                          <p:stCondLst>
                                            <p:cond delay="1338"/>
                                          </p:stCondLst>
                                        </p:cTn>
                                        <p:tgtEl>
                                          <p:spTgt spid="26"/>
                                        </p:tgtEl>
                                      </p:cBhvr>
                                      <p:to x="100000" y="100000"/>
                                    </p:animScale>
                                    <p:animScale>
                                      <p:cBhvr>
                                        <p:cTn id="194" dur="26">
                                          <p:stCondLst>
                                            <p:cond delay="1642"/>
                                          </p:stCondLst>
                                        </p:cTn>
                                        <p:tgtEl>
                                          <p:spTgt spid="26"/>
                                        </p:tgtEl>
                                      </p:cBhvr>
                                      <p:to x="100000" y="90000"/>
                                    </p:animScale>
                                    <p:animScale>
                                      <p:cBhvr>
                                        <p:cTn id="195" dur="166" decel="50000">
                                          <p:stCondLst>
                                            <p:cond delay="1668"/>
                                          </p:stCondLst>
                                        </p:cTn>
                                        <p:tgtEl>
                                          <p:spTgt spid="26"/>
                                        </p:tgtEl>
                                      </p:cBhvr>
                                      <p:to x="100000" y="100000"/>
                                    </p:animScale>
                                    <p:animScale>
                                      <p:cBhvr>
                                        <p:cTn id="196" dur="26">
                                          <p:stCondLst>
                                            <p:cond delay="1808"/>
                                          </p:stCondLst>
                                        </p:cTn>
                                        <p:tgtEl>
                                          <p:spTgt spid="26"/>
                                        </p:tgtEl>
                                      </p:cBhvr>
                                      <p:to x="100000" y="95000"/>
                                    </p:animScale>
                                    <p:animScale>
                                      <p:cBhvr>
                                        <p:cTn id="197" dur="166" decel="50000">
                                          <p:stCondLst>
                                            <p:cond delay="1834"/>
                                          </p:stCondLst>
                                        </p:cTn>
                                        <p:tgtEl>
                                          <p:spTgt spid="26"/>
                                        </p:tgtEl>
                                      </p:cBhvr>
                                      <p:to x="100000" y="100000"/>
                                    </p:animScale>
                                  </p:childTnLst>
                                </p:cTn>
                              </p:par>
                            </p:childTnLst>
                          </p:cTn>
                        </p:par>
                      </p:childTnLst>
                    </p:cTn>
                  </p:par>
                  <p:par>
                    <p:cTn id="198" fill="hold">
                      <p:stCondLst>
                        <p:cond delay="indefinite"/>
                      </p:stCondLst>
                      <p:childTnLst>
                        <p:par>
                          <p:cTn id="199" fill="hold">
                            <p:stCondLst>
                              <p:cond delay="0"/>
                            </p:stCondLst>
                            <p:childTnLst>
                              <p:par>
                                <p:cTn id="200" presetID="26" presetClass="entr" presetSubtype="0" fill="hold" grpId="0" nodeType="clickEffect">
                                  <p:stCondLst>
                                    <p:cond delay="0"/>
                                  </p:stCondLst>
                                  <p:childTnLst>
                                    <p:set>
                                      <p:cBhvr>
                                        <p:cTn id="201" dur="1" fill="hold">
                                          <p:stCondLst>
                                            <p:cond delay="0"/>
                                          </p:stCondLst>
                                        </p:cTn>
                                        <p:tgtEl>
                                          <p:spTgt spid="32"/>
                                        </p:tgtEl>
                                        <p:attrNameLst>
                                          <p:attrName>style.visibility</p:attrName>
                                        </p:attrNameLst>
                                      </p:cBhvr>
                                      <p:to>
                                        <p:strVal val="visible"/>
                                      </p:to>
                                    </p:set>
                                    <p:animEffect transition="in" filter="wipe(down)">
                                      <p:cBhvr>
                                        <p:cTn id="202" dur="580">
                                          <p:stCondLst>
                                            <p:cond delay="0"/>
                                          </p:stCondLst>
                                        </p:cTn>
                                        <p:tgtEl>
                                          <p:spTgt spid="32"/>
                                        </p:tgtEl>
                                      </p:cBhvr>
                                    </p:animEffect>
                                    <p:anim calcmode="lin" valueType="num">
                                      <p:cBhvr>
                                        <p:cTn id="203"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204"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205"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206"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207"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208" dur="26">
                                          <p:stCondLst>
                                            <p:cond delay="650"/>
                                          </p:stCondLst>
                                        </p:cTn>
                                        <p:tgtEl>
                                          <p:spTgt spid="32"/>
                                        </p:tgtEl>
                                      </p:cBhvr>
                                      <p:to x="100000" y="60000"/>
                                    </p:animScale>
                                    <p:animScale>
                                      <p:cBhvr>
                                        <p:cTn id="209" dur="166" decel="50000">
                                          <p:stCondLst>
                                            <p:cond delay="676"/>
                                          </p:stCondLst>
                                        </p:cTn>
                                        <p:tgtEl>
                                          <p:spTgt spid="32"/>
                                        </p:tgtEl>
                                      </p:cBhvr>
                                      <p:to x="100000" y="100000"/>
                                    </p:animScale>
                                    <p:animScale>
                                      <p:cBhvr>
                                        <p:cTn id="210" dur="26">
                                          <p:stCondLst>
                                            <p:cond delay="1312"/>
                                          </p:stCondLst>
                                        </p:cTn>
                                        <p:tgtEl>
                                          <p:spTgt spid="32"/>
                                        </p:tgtEl>
                                      </p:cBhvr>
                                      <p:to x="100000" y="80000"/>
                                    </p:animScale>
                                    <p:animScale>
                                      <p:cBhvr>
                                        <p:cTn id="211" dur="166" decel="50000">
                                          <p:stCondLst>
                                            <p:cond delay="1338"/>
                                          </p:stCondLst>
                                        </p:cTn>
                                        <p:tgtEl>
                                          <p:spTgt spid="32"/>
                                        </p:tgtEl>
                                      </p:cBhvr>
                                      <p:to x="100000" y="100000"/>
                                    </p:animScale>
                                    <p:animScale>
                                      <p:cBhvr>
                                        <p:cTn id="212" dur="26">
                                          <p:stCondLst>
                                            <p:cond delay="1642"/>
                                          </p:stCondLst>
                                        </p:cTn>
                                        <p:tgtEl>
                                          <p:spTgt spid="32"/>
                                        </p:tgtEl>
                                      </p:cBhvr>
                                      <p:to x="100000" y="90000"/>
                                    </p:animScale>
                                    <p:animScale>
                                      <p:cBhvr>
                                        <p:cTn id="213" dur="166" decel="50000">
                                          <p:stCondLst>
                                            <p:cond delay="1668"/>
                                          </p:stCondLst>
                                        </p:cTn>
                                        <p:tgtEl>
                                          <p:spTgt spid="32"/>
                                        </p:tgtEl>
                                      </p:cBhvr>
                                      <p:to x="100000" y="100000"/>
                                    </p:animScale>
                                    <p:animScale>
                                      <p:cBhvr>
                                        <p:cTn id="214" dur="26">
                                          <p:stCondLst>
                                            <p:cond delay="1808"/>
                                          </p:stCondLst>
                                        </p:cTn>
                                        <p:tgtEl>
                                          <p:spTgt spid="32"/>
                                        </p:tgtEl>
                                      </p:cBhvr>
                                      <p:to x="100000" y="95000"/>
                                    </p:animScale>
                                    <p:animScale>
                                      <p:cBhvr>
                                        <p:cTn id="215" dur="166" decel="50000">
                                          <p:stCondLst>
                                            <p:cond delay="1834"/>
                                          </p:stCondLst>
                                        </p:cTn>
                                        <p:tgtEl>
                                          <p:spTgt spid="32"/>
                                        </p:tgtEl>
                                      </p:cBhvr>
                                      <p:to x="100000" y="100000"/>
                                    </p:animScale>
                                  </p:childTnLst>
                                </p:cTn>
                              </p:par>
                            </p:childTnLst>
                          </p:cTn>
                        </p:par>
                      </p:childTnLst>
                    </p:cTn>
                  </p:par>
                  <p:par>
                    <p:cTn id="216" fill="hold">
                      <p:stCondLst>
                        <p:cond delay="indefinite"/>
                      </p:stCondLst>
                      <p:childTnLst>
                        <p:par>
                          <p:cTn id="217" fill="hold">
                            <p:stCondLst>
                              <p:cond delay="0"/>
                            </p:stCondLst>
                            <p:childTnLst>
                              <p:par>
                                <p:cTn id="218" presetID="53" presetClass="entr" presetSubtype="16" fill="hold" grpId="0" nodeType="clickEffect">
                                  <p:stCondLst>
                                    <p:cond delay="0"/>
                                  </p:stCondLst>
                                  <p:childTnLst>
                                    <p:set>
                                      <p:cBhvr>
                                        <p:cTn id="219" dur="1" fill="hold">
                                          <p:stCondLst>
                                            <p:cond delay="0"/>
                                          </p:stCondLst>
                                        </p:cTn>
                                        <p:tgtEl>
                                          <p:spTgt spid="33"/>
                                        </p:tgtEl>
                                        <p:attrNameLst>
                                          <p:attrName>style.visibility</p:attrName>
                                        </p:attrNameLst>
                                      </p:cBhvr>
                                      <p:to>
                                        <p:strVal val="visible"/>
                                      </p:to>
                                    </p:set>
                                    <p:anim calcmode="lin" valueType="num">
                                      <p:cBhvr>
                                        <p:cTn id="220" dur="500" fill="hold"/>
                                        <p:tgtEl>
                                          <p:spTgt spid="33"/>
                                        </p:tgtEl>
                                        <p:attrNameLst>
                                          <p:attrName>ppt_w</p:attrName>
                                        </p:attrNameLst>
                                      </p:cBhvr>
                                      <p:tavLst>
                                        <p:tav tm="0">
                                          <p:val>
                                            <p:fltVal val="0"/>
                                          </p:val>
                                        </p:tav>
                                        <p:tav tm="100000">
                                          <p:val>
                                            <p:strVal val="#ppt_w"/>
                                          </p:val>
                                        </p:tav>
                                      </p:tavLst>
                                    </p:anim>
                                    <p:anim calcmode="lin" valueType="num">
                                      <p:cBhvr>
                                        <p:cTn id="221" dur="500" fill="hold"/>
                                        <p:tgtEl>
                                          <p:spTgt spid="33"/>
                                        </p:tgtEl>
                                        <p:attrNameLst>
                                          <p:attrName>ppt_h</p:attrName>
                                        </p:attrNameLst>
                                      </p:cBhvr>
                                      <p:tavLst>
                                        <p:tav tm="0">
                                          <p:val>
                                            <p:fltVal val="0"/>
                                          </p:val>
                                        </p:tav>
                                        <p:tav tm="100000">
                                          <p:val>
                                            <p:strVal val="#ppt_h"/>
                                          </p:val>
                                        </p:tav>
                                      </p:tavLst>
                                    </p:anim>
                                    <p:animEffect transition="in" filter="fade">
                                      <p:cBhvr>
                                        <p:cTn id="222" dur="500"/>
                                        <p:tgtEl>
                                          <p:spTgt spid="33"/>
                                        </p:tgtEl>
                                      </p:cBhvr>
                                    </p:animEffect>
                                  </p:childTnLst>
                                </p:cTn>
                              </p:par>
                            </p:childTnLst>
                          </p:cTn>
                        </p:par>
                      </p:childTnLst>
                    </p:cTn>
                  </p:par>
                  <p:par>
                    <p:cTn id="223" fill="hold">
                      <p:stCondLst>
                        <p:cond delay="indefinite"/>
                      </p:stCondLst>
                      <p:childTnLst>
                        <p:par>
                          <p:cTn id="224" fill="hold">
                            <p:stCondLst>
                              <p:cond delay="0"/>
                            </p:stCondLst>
                            <p:childTnLst>
                              <p:par>
                                <p:cTn id="225" presetID="42" presetClass="entr" presetSubtype="0" fill="hold" grpId="0" nodeType="clickEffect">
                                  <p:stCondLst>
                                    <p:cond delay="0"/>
                                  </p:stCondLst>
                                  <p:childTnLst>
                                    <p:set>
                                      <p:cBhvr>
                                        <p:cTn id="226" dur="1" fill="hold">
                                          <p:stCondLst>
                                            <p:cond delay="0"/>
                                          </p:stCondLst>
                                        </p:cTn>
                                        <p:tgtEl>
                                          <p:spTgt spid="21"/>
                                        </p:tgtEl>
                                        <p:attrNameLst>
                                          <p:attrName>style.visibility</p:attrName>
                                        </p:attrNameLst>
                                      </p:cBhvr>
                                      <p:to>
                                        <p:strVal val="visible"/>
                                      </p:to>
                                    </p:set>
                                    <p:animEffect transition="in" filter="fade">
                                      <p:cBhvr>
                                        <p:cTn id="227" dur="1000"/>
                                        <p:tgtEl>
                                          <p:spTgt spid="21"/>
                                        </p:tgtEl>
                                      </p:cBhvr>
                                    </p:animEffect>
                                    <p:anim calcmode="lin" valueType="num">
                                      <p:cBhvr>
                                        <p:cTn id="228" dur="1000" fill="hold"/>
                                        <p:tgtEl>
                                          <p:spTgt spid="21"/>
                                        </p:tgtEl>
                                        <p:attrNameLst>
                                          <p:attrName>ppt_x</p:attrName>
                                        </p:attrNameLst>
                                      </p:cBhvr>
                                      <p:tavLst>
                                        <p:tav tm="0">
                                          <p:val>
                                            <p:strVal val="#ppt_x"/>
                                          </p:val>
                                        </p:tav>
                                        <p:tav tm="100000">
                                          <p:val>
                                            <p:strVal val="#ppt_x"/>
                                          </p:val>
                                        </p:tav>
                                      </p:tavLst>
                                    </p:anim>
                                    <p:anim calcmode="lin" valueType="num">
                                      <p:cBhvr>
                                        <p:cTn id="229" dur="1000" fill="hold"/>
                                        <p:tgtEl>
                                          <p:spTgt spid="21"/>
                                        </p:tgtEl>
                                        <p:attrNameLst>
                                          <p:attrName>ppt_y</p:attrName>
                                        </p:attrNameLst>
                                      </p:cBhvr>
                                      <p:tavLst>
                                        <p:tav tm="0">
                                          <p:val>
                                            <p:strVal val="#ppt_y+.1"/>
                                          </p:val>
                                        </p:tav>
                                        <p:tav tm="100000">
                                          <p:val>
                                            <p:strVal val="#ppt_y"/>
                                          </p:val>
                                        </p:tav>
                                      </p:tavLst>
                                    </p:anim>
                                  </p:childTnLst>
                                </p:cTn>
                              </p:par>
                              <p:par>
                                <p:cTn id="230" presetID="42" presetClass="entr" presetSubtype="0" fill="hold" grpId="0" nodeType="withEffect">
                                  <p:stCondLst>
                                    <p:cond delay="0"/>
                                  </p:stCondLst>
                                  <p:childTnLst>
                                    <p:set>
                                      <p:cBhvr>
                                        <p:cTn id="231" dur="1" fill="hold">
                                          <p:stCondLst>
                                            <p:cond delay="0"/>
                                          </p:stCondLst>
                                        </p:cTn>
                                        <p:tgtEl>
                                          <p:spTgt spid="22"/>
                                        </p:tgtEl>
                                        <p:attrNameLst>
                                          <p:attrName>style.visibility</p:attrName>
                                        </p:attrNameLst>
                                      </p:cBhvr>
                                      <p:to>
                                        <p:strVal val="visible"/>
                                      </p:to>
                                    </p:set>
                                    <p:animEffect transition="in" filter="fade">
                                      <p:cBhvr>
                                        <p:cTn id="232" dur="1000"/>
                                        <p:tgtEl>
                                          <p:spTgt spid="22"/>
                                        </p:tgtEl>
                                      </p:cBhvr>
                                    </p:animEffect>
                                    <p:anim calcmode="lin" valueType="num">
                                      <p:cBhvr>
                                        <p:cTn id="233" dur="1000" fill="hold"/>
                                        <p:tgtEl>
                                          <p:spTgt spid="22"/>
                                        </p:tgtEl>
                                        <p:attrNameLst>
                                          <p:attrName>ppt_x</p:attrName>
                                        </p:attrNameLst>
                                      </p:cBhvr>
                                      <p:tavLst>
                                        <p:tav tm="0">
                                          <p:val>
                                            <p:strVal val="#ppt_x"/>
                                          </p:val>
                                        </p:tav>
                                        <p:tav tm="100000">
                                          <p:val>
                                            <p:strVal val="#ppt_x"/>
                                          </p:val>
                                        </p:tav>
                                      </p:tavLst>
                                    </p:anim>
                                    <p:anim calcmode="lin" valueType="num">
                                      <p:cBhvr>
                                        <p:cTn id="234" dur="1000" fill="hold"/>
                                        <p:tgtEl>
                                          <p:spTgt spid="22"/>
                                        </p:tgtEl>
                                        <p:attrNameLst>
                                          <p:attrName>ppt_y</p:attrName>
                                        </p:attrNameLst>
                                      </p:cBhvr>
                                      <p:tavLst>
                                        <p:tav tm="0">
                                          <p:val>
                                            <p:strVal val="#ppt_y+.1"/>
                                          </p:val>
                                        </p:tav>
                                        <p:tav tm="100000">
                                          <p:val>
                                            <p:strVal val="#ppt_y"/>
                                          </p:val>
                                        </p:tav>
                                      </p:tavLst>
                                    </p:anim>
                                  </p:childTnLst>
                                </p:cTn>
                              </p:par>
                              <p:par>
                                <p:cTn id="235" presetID="42" presetClass="entr" presetSubtype="0" fill="hold" grpId="0" nodeType="withEffect">
                                  <p:stCondLst>
                                    <p:cond delay="0"/>
                                  </p:stCondLst>
                                  <p:childTnLst>
                                    <p:set>
                                      <p:cBhvr>
                                        <p:cTn id="236" dur="1" fill="hold">
                                          <p:stCondLst>
                                            <p:cond delay="0"/>
                                          </p:stCondLst>
                                        </p:cTn>
                                        <p:tgtEl>
                                          <p:spTgt spid="23"/>
                                        </p:tgtEl>
                                        <p:attrNameLst>
                                          <p:attrName>style.visibility</p:attrName>
                                        </p:attrNameLst>
                                      </p:cBhvr>
                                      <p:to>
                                        <p:strVal val="visible"/>
                                      </p:to>
                                    </p:set>
                                    <p:animEffect transition="in" filter="fade">
                                      <p:cBhvr>
                                        <p:cTn id="237" dur="1000"/>
                                        <p:tgtEl>
                                          <p:spTgt spid="23"/>
                                        </p:tgtEl>
                                      </p:cBhvr>
                                    </p:animEffect>
                                    <p:anim calcmode="lin" valueType="num">
                                      <p:cBhvr>
                                        <p:cTn id="238" dur="1000" fill="hold"/>
                                        <p:tgtEl>
                                          <p:spTgt spid="23"/>
                                        </p:tgtEl>
                                        <p:attrNameLst>
                                          <p:attrName>ppt_x</p:attrName>
                                        </p:attrNameLst>
                                      </p:cBhvr>
                                      <p:tavLst>
                                        <p:tav tm="0">
                                          <p:val>
                                            <p:strVal val="#ppt_x"/>
                                          </p:val>
                                        </p:tav>
                                        <p:tav tm="100000">
                                          <p:val>
                                            <p:strVal val="#ppt_x"/>
                                          </p:val>
                                        </p:tav>
                                      </p:tavLst>
                                    </p:anim>
                                    <p:anim calcmode="lin" valueType="num">
                                      <p:cBhvr>
                                        <p:cTn id="23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40" fill="hold">
                      <p:stCondLst>
                        <p:cond delay="indefinite"/>
                      </p:stCondLst>
                      <p:childTnLst>
                        <p:par>
                          <p:cTn id="241" fill="hold">
                            <p:stCondLst>
                              <p:cond delay="0"/>
                            </p:stCondLst>
                            <p:childTnLst>
                              <p:par>
                                <p:cTn id="242" presetID="1" presetClass="entr" presetSubtype="0" fill="hold" grpId="0" nodeType="clickEffect">
                                  <p:stCondLst>
                                    <p:cond delay="0"/>
                                  </p:stCondLst>
                                  <p:childTnLst>
                                    <p:set>
                                      <p:cBhvr>
                                        <p:cTn id="243" dur="1" fill="hold">
                                          <p:stCondLst>
                                            <p:cond delay="0"/>
                                          </p:stCondLst>
                                        </p:cTn>
                                        <p:tgtEl>
                                          <p:spTgt spid="34"/>
                                        </p:tgtEl>
                                        <p:attrNameLst>
                                          <p:attrName>style.visibility</p:attrName>
                                        </p:attrNameLst>
                                      </p:cBhvr>
                                      <p:to>
                                        <p:strVal val="visible"/>
                                      </p:to>
                                    </p:set>
                                  </p:childTnLst>
                                </p:cTn>
                              </p:par>
                            </p:childTnLst>
                          </p:cTn>
                        </p:par>
                      </p:childTnLst>
                    </p:cTn>
                  </p:par>
                  <p:par>
                    <p:cTn id="244" fill="hold">
                      <p:stCondLst>
                        <p:cond delay="indefinite"/>
                      </p:stCondLst>
                      <p:childTnLst>
                        <p:par>
                          <p:cTn id="245" fill="hold">
                            <p:stCondLst>
                              <p:cond delay="0"/>
                            </p:stCondLst>
                            <p:childTnLst>
                              <p:par>
                                <p:cTn id="246" presetID="26" presetClass="entr" presetSubtype="0" fill="hold" grpId="0" nodeType="clickEffect">
                                  <p:stCondLst>
                                    <p:cond delay="0"/>
                                  </p:stCondLst>
                                  <p:childTnLst>
                                    <p:set>
                                      <p:cBhvr>
                                        <p:cTn id="247" dur="1" fill="hold">
                                          <p:stCondLst>
                                            <p:cond delay="0"/>
                                          </p:stCondLst>
                                        </p:cTn>
                                        <p:tgtEl>
                                          <p:spTgt spid="35"/>
                                        </p:tgtEl>
                                        <p:attrNameLst>
                                          <p:attrName>style.visibility</p:attrName>
                                        </p:attrNameLst>
                                      </p:cBhvr>
                                      <p:to>
                                        <p:strVal val="visible"/>
                                      </p:to>
                                    </p:set>
                                    <p:animEffect transition="in" filter="wipe(down)">
                                      <p:cBhvr>
                                        <p:cTn id="248" dur="580">
                                          <p:stCondLst>
                                            <p:cond delay="0"/>
                                          </p:stCondLst>
                                        </p:cTn>
                                        <p:tgtEl>
                                          <p:spTgt spid="35"/>
                                        </p:tgtEl>
                                      </p:cBhvr>
                                    </p:animEffect>
                                    <p:anim calcmode="lin" valueType="num">
                                      <p:cBhvr>
                                        <p:cTn id="249"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250"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251"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252"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253"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254" dur="26">
                                          <p:stCondLst>
                                            <p:cond delay="650"/>
                                          </p:stCondLst>
                                        </p:cTn>
                                        <p:tgtEl>
                                          <p:spTgt spid="35"/>
                                        </p:tgtEl>
                                      </p:cBhvr>
                                      <p:to x="100000" y="60000"/>
                                    </p:animScale>
                                    <p:animScale>
                                      <p:cBhvr>
                                        <p:cTn id="255" dur="166" decel="50000">
                                          <p:stCondLst>
                                            <p:cond delay="676"/>
                                          </p:stCondLst>
                                        </p:cTn>
                                        <p:tgtEl>
                                          <p:spTgt spid="35"/>
                                        </p:tgtEl>
                                      </p:cBhvr>
                                      <p:to x="100000" y="100000"/>
                                    </p:animScale>
                                    <p:animScale>
                                      <p:cBhvr>
                                        <p:cTn id="256" dur="26">
                                          <p:stCondLst>
                                            <p:cond delay="1312"/>
                                          </p:stCondLst>
                                        </p:cTn>
                                        <p:tgtEl>
                                          <p:spTgt spid="35"/>
                                        </p:tgtEl>
                                      </p:cBhvr>
                                      <p:to x="100000" y="80000"/>
                                    </p:animScale>
                                    <p:animScale>
                                      <p:cBhvr>
                                        <p:cTn id="257" dur="166" decel="50000">
                                          <p:stCondLst>
                                            <p:cond delay="1338"/>
                                          </p:stCondLst>
                                        </p:cTn>
                                        <p:tgtEl>
                                          <p:spTgt spid="35"/>
                                        </p:tgtEl>
                                      </p:cBhvr>
                                      <p:to x="100000" y="100000"/>
                                    </p:animScale>
                                    <p:animScale>
                                      <p:cBhvr>
                                        <p:cTn id="258" dur="26">
                                          <p:stCondLst>
                                            <p:cond delay="1642"/>
                                          </p:stCondLst>
                                        </p:cTn>
                                        <p:tgtEl>
                                          <p:spTgt spid="35"/>
                                        </p:tgtEl>
                                      </p:cBhvr>
                                      <p:to x="100000" y="90000"/>
                                    </p:animScale>
                                    <p:animScale>
                                      <p:cBhvr>
                                        <p:cTn id="259" dur="166" decel="50000">
                                          <p:stCondLst>
                                            <p:cond delay="1668"/>
                                          </p:stCondLst>
                                        </p:cTn>
                                        <p:tgtEl>
                                          <p:spTgt spid="35"/>
                                        </p:tgtEl>
                                      </p:cBhvr>
                                      <p:to x="100000" y="100000"/>
                                    </p:animScale>
                                    <p:animScale>
                                      <p:cBhvr>
                                        <p:cTn id="260" dur="26">
                                          <p:stCondLst>
                                            <p:cond delay="1808"/>
                                          </p:stCondLst>
                                        </p:cTn>
                                        <p:tgtEl>
                                          <p:spTgt spid="35"/>
                                        </p:tgtEl>
                                      </p:cBhvr>
                                      <p:to x="100000" y="95000"/>
                                    </p:animScale>
                                    <p:animScale>
                                      <p:cBhvr>
                                        <p:cTn id="261" dur="166" decel="50000">
                                          <p:stCondLst>
                                            <p:cond delay="1834"/>
                                          </p:stCondLst>
                                        </p:cTn>
                                        <p:tgtEl>
                                          <p:spTgt spid="35"/>
                                        </p:tgtEl>
                                      </p:cBhvr>
                                      <p:to x="100000" y="100000"/>
                                    </p:animScale>
                                  </p:childTnLst>
                                </p:cTn>
                              </p:par>
                              <p:par>
                                <p:cTn id="262" presetID="26" presetClass="entr" presetSubtype="0" fill="hold" grpId="0" nodeType="withEffect">
                                  <p:stCondLst>
                                    <p:cond delay="0"/>
                                  </p:stCondLst>
                                  <p:childTnLst>
                                    <p:set>
                                      <p:cBhvr>
                                        <p:cTn id="263" dur="1" fill="hold">
                                          <p:stCondLst>
                                            <p:cond delay="0"/>
                                          </p:stCondLst>
                                        </p:cTn>
                                        <p:tgtEl>
                                          <p:spTgt spid="36"/>
                                        </p:tgtEl>
                                        <p:attrNameLst>
                                          <p:attrName>style.visibility</p:attrName>
                                        </p:attrNameLst>
                                      </p:cBhvr>
                                      <p:to>
                                        <p:strVal val="visible"/>
                                      </p:to>
                                    </p:set>
                                    <p:animEffect transition="in" filter="wipe(down)">
                                      <p:cBhvr>
                                        <p:cTn id="264" dur="580">
                                          <p:stCondLst>
                                            <p:cond delay="0"/>
                                          </p:stCondLst>
                                        </p:cTn>
                                        <p:tgtEl>
                                          <p:spTgt spid="36"/>
                                        </p:tgtEl>
                                      </p:cBhvr>
                                    </p:animEffect>
                                    <p:anim calcmode="lin" valueType="num">
                                      <p:cBhvr>
                                        <p:cTn id="265"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266"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267"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268"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269"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270" dur="26">
                                          <p:stCondLst>
                                            <p:cond delay="650"/>
                                          </p:stCondLst>
                                        </p:cTn>
                                        <p:tgtEl>
                                          <p:spTgt spid="36"/>
                                        </p:tgtEl>
                                      </p:cBhvr>
                                      <p:to x="100000" y="60000"/>
                                    </p:animScale>
                                    <p:animScale>
                                      <p:cBhvr>
                                        <p:cTn id="271" dur="166" decel="50000">
                                          <p:stCondLst>
                                            <p:cond delay="676"/>
                                          </p:stCondLst>
                                        </p:cTn>
                                        <p:tgtEl>
                                          <p:spTgt spid="36"/>
                                        </p:tgtEl>
                                      </p:cBhvr>
                                      <p:to x="100000" y="100000"/>
                                    </p:animScale>
                                    <p:animScale>
                                      <p:cBhvr>
                                        <p:cTn id="272" dur="26">
                                          <p:stCondLst>
                                            <p:cond delay="1312"/>
                                          </p:stCondLst>
                                        </p:cTn>
                                        <p:tgtEl>
                                          <p:spTgt spid="36"/>
                                        </p:tgtEl>
                                      </p:cBhvr>
                                      <p:to x="100000" y="80000"/>
                                    </p:animScale>
                                    <p:animScale>
                                      <p:cBhvr>
                                        <p:cTn id="273" dur="166" decel="50000">
                                          <p:stCondLst>
                                            <p:cond delay="1338"/>
                                          </p:stCondLst>
                                        </p:cTn>
                                        <p:tgtEl>
                                          <p:spTgt spid="36"/>
                                        </p:tgtEl>
                                      </p:cBhvr>
                                      <p:to x="100000" y="100000"/>
                                    </p:animScale>
                                    <p:animScale>
                                      <p:cBhvr>
                                        <p:cTn id="274" dur="26">
                                          <p:stCondLst>
                                            <p:cond delay="1642"/>
                                          </p:stCondLst>
                                        </p:cTn>
                                        <p:tgtEl>
                                          <p:spTgt spid="36"/>
                                        </p:tgtEl>
                                      </p:cBhvr>
                                      <p:to x="100000" y="90000"/>
                                    </p:animScale>
                                    <p:animScale>
                                      <p:cBhvr>
                                        <p:cTn id="275" dur="166" decel="50000">
                                          <p:stCondLst>
                                            <p:cond delay="1668"/>
                                          </p:stCondLst>
                                        </p:cTn>
                                        <p:tgtEl>
                                          <p:spTgt spid="36"/>
                                        </p:tgtEl>
                                      </p:cBhvr>
                                      <p:to x="100000" y="100000"/>
                                    </p:animScale>
                                    <p:animScale>
                                      <p:cBhvr>
                                        <p:cTn id="276" dur="26">
                                          <p:stCondLst>
                                            <p:cond delay="1808"/>
                                          </p:stCondLst>
                                        </p:cTn>
                                        <p:tgtEl>
                                          <p:spTgt spid="36"/>
                                        </p:tgtEl>
                                      </p:cBhvr>
                                      <p:to x="100000" y="95000"/>
                                    </p:animScale>
                                    <p:animScale>
                                      <p:cBhvr>
                                        <p:cTn id="277" dur="166" decel="50000">
                                          <p:stCondLst>
                                            <p:cond delay="1834"/>
                                          </p:stCondLst>
                                        </p:cTn>
                                        <p:tgtEl>
                                          <p:spTgt spid="36"/>
                                        </p:tgtEl>
                                      </p:cBhvr>
                                      <p:to x="100000" y="100000"/>
                                    </p:animScale>
                                  </p:childTnLst>
                                </p:cTn>
                              </p:par>
                            </p:childTnLst>
                          </p:cTn>
                        </p:par>
                      </p:childTnLst>
                    </p:cTn>
                  </p:par>
                  <p:par>
                    <p:cTn id="278" fill="hold">
                      <p:stCondLst>
                        <p:cond delay="indefinite"/>
                      </p:stCondLst>
                      <p:childTnLst>
                        <p:par>
                          <p:cTn id="279" fill="hold">
                            <p:stCondLst>
                              <p:cond delay="0"/>
                            </p:stCondLst>
                            <p:childTnLst>
                              <p:par>
                                <p:cTn id="280" presetID="26" presetClass="entr" presetSubtype="0" fill="hold" grpId="0" nodeType="clickEffect">
                                  <p:stCondLst>
                                    <p:cond delay="0"/>
                                  </p:stCondLst>
                                  <p:childTnLst>
                                    <p:set>
                                      <p:cBhvr>
                                        <p:cTn id="281" dur="1" fill="hold">
                                          <p:stCondLst>
                                            <p:cond delay="0"/>
                                          </p:stCondLst>
                                        </p:cTn>
                                        <p:tgtEl>
                                          <p:spTgt spid="37"/>
                                        </p:tgtEl>
                                        <p:attrNameLst>
                                          <p:attrName>style.visibility</p:attrName>
                                        </p:attrNameLst>
                                      </p:cBhvr>
                                      <p:to>
                                        <p:strVal val="visible"/>
                                      </p:to>
                                    </p:set>
                                    <p:animEffect transition="in" filter="wipe(down)">
                                      <p:cBhvr>
                                        <p:cTn id="282" dur="580">
                                          <p:stCondLst>
                                            <p:cond delay="0"/>
                                          </p:stCondLst>
                                        </p:cTn>
                                        <p:tgtEl>
                                          <p:spTgt spid="37"/>
                                        </p:tgtEl>
                                      </p:cBhvr>
                                    </p:animEffect>
                                    <p:anim calcmode="lin" valueType="num">
                                      <p:cBhvr>
                                        <p:cTn id="283"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84"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85"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86"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87"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88" dur="26">
                                          <p:stCondLst>
                                            <p:cond delay="650"/>
                                          </p:stCondLst>
                                        </p:cTn>
                                        <p:tgtEl>
                                          <p:spTgt spid="37"/>
                                        </p:tgtEl>
                                      </p:cBhvr>
                                      <p:to x="100000" y="60000"/>
                                    </p:animScale>
                                    <p:animScale>
                                      <p:cBhvr>
                                        <p:cTn id="289" dur="166" decel="50000">
                                          <p:stCondLst>
                                            <p:cond delay="676"/>
                                          </p:stCondLst>
                                        </p:cTn>
                                        <p:tgtEl>
                                          <p:spTgt spid="37"/>
                                        </p:tgtEl>
                                      </p:cBhvr>
                                      <p:to x="100000" y="100000"/>
                                    </p:animScale>
                                    <p:animScale>
                                      <p:cBhvr>
                                        <p:cTn id="290" dur="26">
                                          <p:stCondLst>
                                            <p:cond delay="1312"/>
                                          </p:stCondLst>
                                        </p:cTn>
                                        <p:tgtEl>
                                          <p:spTgt spid="37"/>
                                        </p:tgtEl>
                                      </p:cBhvr>
                                      <p:to x="100000" y="80000"/>
                                    </p:animScale>
                                    <p:animScale>
                                      <p:cBhvr>
                                        <p:cTn id="291" dur="166" decel="50000">
                                          <p:stCondLst>
                                            <p:cond delay="1338"/>
                                          </p:stCondLst>
                                        </p:cTn>
                                        <p:tgtEl>
                                          <p:spTgt spid="37"/>
                                        </p:tgtEl>
                                      </p:cBhvr>
                                      <p:to x="100000" y="100000"/>
                                    </p:animScale>
                                    <p:animScale>
                                      <p:cBhvr>
                                        <p:cTn id="292" dur="26">
                                          <p:stCondLst>
                                            <p:cond delay="1642"/>
                                          </p:stCondLst>
                                        </p:cTn>
                                        <p:tgtEl>
                                          <p:spTgt spid="37"/>
                                        </p:tgtEl>
                                      </p:cBhvr>
                                      <p:to x="100000" y="90000"/>
                                    </p:animScale>
                                    <p:animScale>
                                      <p:cBhvr>
                                        <p:cTn id="293" dur="166" decel="50000">
                                          <p:stCondLst>
                                            <p:cond delay="1668"/>
                                          </p:stCondLst>
                                        </p:cTn>
                                        <p:tgtEl>
                                          <p:spTgt spid="37"/>
                                        </p:tgtEl>
                                      </p:cBhvr>
                                      <p:to x="100000" y="100000"/>
                                    </p:animScale>
                                    <p:animScale>
                                      <p:cBhvr>
                                        <p:cTn id="294" dur="26">
                                          <p:stCondLst>
                                            <p:cond delay="1808"/>
                                          </p:stCondLst>
                                        </p:cTn>
                                        <p:tgtEl>
                                          <p:spTgt spid="37"/>
                                        </p:tgtEl>
                                      </p:cBhvr>
                                      <p:to x="100000" y="95000"/>
                                    </p:animScale>
                                    <p:animScale>
                                      <p:cBhvr>
                                        <p:cTn id="295" dur="166" decel="50000">
                                          <p:stCondLst>
                                            <p:cond delay="1834"/>
                                          </p:stCondLst>
                                        </p:cTn>
                                        <p:tgtEl>
                                          <p:spTgt spid="37"/>
                                        </p:tgtEl>
                                      </p:cBhvr>
                                      <p:to x="100000" y="100000"/>
                                    </p:animScale>
                                  </p:childTnLst>
                                </p:cTn>
                              </p:par>
                            </p:childTnLst>
                          </p:cTn>
                        </p:par>
                      </p:childTnLst>
                    </p:cTn>
                  </p:par>
                  <p:par>
                    <p:cTn id="296" fill="hold">
                      <p:stCondLst>
                        <p:cond delay="indefinite"/>
                      </p:stCondLst>
                      <p:childTnLst>
                        <p:par>
                          <p:cTn id="297" fill="hold">
                            <p:stCondLst>
                              <p:cond delay="0"/>
                            </p:stCondLst>
                            <p:childTnLst>
                              <p:par>
                                <p:cTn id="298" presetID="53" presetClass="entr" presetSubtype="16" fill="hold" grpId="0" nodeType="clickEffect">
                                  <p:stCondLst>
                                    <p:cond delay="0"/>
                                  </p:stCondLst>
                                  <p:childTnLst>
                                    <p:set>
                                      <p:cBhvr>
                                        <p:cTn id="299" dur="1" fill="hold">
                                          <p:stCondLst>
                                            <p:cond delay="0"/>
                                          </p:stCondLst>
                                        </p:cTn>
                                        <p:tgtEl>
                                          <p:spTgt spid="38"/>
                                        </p:tgtEl>
                                        <p:attrNameLst>
                                          <p:attrName>style.visibility</p:attrName>
                                        </p:attrNameLst>
                                      </p:cBhvr>
                                      <p:to>
                                        <p:strVal val="visible"/>
                                      </p:to>
                                    </p:set>
                                    <p:anim calcmode="lin" valueType="num">
                                      <p:cBhvr>
                                        <p:cTn id="300" dur="500" fill="hold"/>
                                        <p:tgtEl>
                                          <p:spTgt spid="38"/>
                                        </p:tgtEl>
                                        <p:attrNameLst>
                                          <p:attrName>ppt_w</p:attrName>
                                        </p:attrNameLst>
                                      </p:cBhvr>
                                      <p:tavLst>
                                        <p:tav tm="0">
                                          <p:val>
                                            <p:fltVal val="0"/>
                                          </p:val>
                                        </p:tav>
                                        <p:tav tm="100000">
                                          <p:val>
                                            <p:strVal val="#ppt_w"/>
                                          </p:val>
                                        </p:tav>
                                      </p:tavLst>
                                    </p:anim>
                                    <p:anim calcmode="lin" valueType="num">
                                      <p:cBhvr>
                                        <p:cTn id="301" dur="500" fill="hold"/>
                                        <p:tgtEl>
                                          <p:spTgt spid="38"/>
                                        </p:tgtEl>
                                        <p:attrNameLst>
                                          <p:attrName>ppt_h</p:attrName>
                                        </p:attrNameLst>
                                      </p:cBhvr>
                                      <p:tavLst>
                                        <p:tav tm="0">
                                          <p:val>
                                            <p:fltVal val="0"/>
                                          </p:val>
                                        </p:tav>
                                        <p:tav tm="100000">
                                          <p:val>
                                            <p:strVal val="#ppt_h"/>
                                          </p:val>
                                        </p:tav>
                                      </p:tavLst>
                                    </p:anim>
                                    <p:animEffect transition="in" filter="fade">
                                      <p:cBhvr>
                                        <p:cTn id="302" dur="500"/>
                                        <p:tgtEl>
                                          <p:spTgt spid="38"/>
                                        </p:tgtEl>
                                      </p:cBhvr>
                                    </p:animEffect>
                                  </p:childTnLst>
                                </p:cTn>
                              </p:par>
                            </p:childTnLst>
                          </p:cTn>
                        </p:par>
                      </p:childTnLst>
                    </p:cTn>
                  </p:par>
                  <p:par>
                    <p:cTn id="303" fill="hold">
                      <p:stCondLst>
                        <p:cond delay="indefinite"/>
                      </p:stCondLst>
                      <p:childTnLst>
                        <p:par>
                          <p:cTn id="304" fill="hold">
                            <p:stCondLst>
                              <p:cond delay="0"/>
                            </p:stCondLst>
                            <p:childTnLst>
                              <p:par>
                                <p:cTn id="305" presetID="1" presetClass="entr" presetSubtype="0" fill="hold" grpId="0" nodeType="clickEffect">
                                  <p:stCondLst>
                                    <p:cond delay="0"/>
                                  </p:stCondLst>
                                  <p:childTnLst>
                                    <p:set>
                                      <p:cBhvr>
                                        <p:cTn id="306" dur="1" fill="hold">
                                          <p:stCondLst>
                                            <p:cond delay="0"/>
                                          </p:stCondLst>
                                        </p:cTn>
                                        <p:tgtEl>
                                          <p:spTgt spid="39"/>
                                        </p:tgtEl>
                                        <p:attrNameLst>
                                          <p:attrName>style.visibility</p:attrName>
                                        </p:attrNameLst>
                                      </p:cBhvr>
                                      <p:to>
                                        <p:strVal val="visible"/>
                                      </p:to>
                                    </p:set>
                                  </p:childTnLst>
                                </p:cTn>
                              </p:par>
                              <p:par>
                                <p:cTn id="307" presetID="1" presetClass="entr" presetSubtype="0" fill="hold" grpId="0" nodeType="withEffect">
                                  <p:stCondLst>
                                    <p:cond delay="0"/>
                                  </p:stCondLst>
                                  <p:childTnLst>
                                    <p:set>
                                      <p:cBhvr>
                                        <p:cTn id="308" dur="1" fill="hold">
                                          <p:stCondLst>
                                            <p:cond delay="0"/>
                                          </p:stCondLst>
                                        </p:cTn>
                                        <p:tgtEl>
                                          <p:spTgt spid="43"/>
                                        </p:tgtEl>
                                        <p:attrNameLst>
                                          <p:attrName>style.visibility</p:attrName>
                                        </p:attrNameLst>
                                      </p:cBhvr>
                                      <p:to>
                                        <p:strVal val="visible"/>
                                      </p:to>
                                    </p:set>
                                  </p:childTnLst>
                                </p:cTn>
                              </p:par>
                            </p:childTnLst>
                          </p:cTn>
                        </p:par>
                      </p:childTnLst>
                    </p:cTn>
                  </p:par>
                  <p:par>
                    <p:cTn id="309" fill="hold">
                      <p:stCondLst>
                        <p:cond delay="indefinite"/>
                      </p:stCondLst>
                      <p:childTnLst>
                        <p:par>
                          <p:cTn id="310" fill="hold">
                            <p:stCondLst>
                              <p:cond delay="0"/>
                            </p:stCondLst>
                            <p:childTnLst>
                              <p:par>
                                <p:cTn id="311" presetID="26" presetClass="entr" presetSubtype="0" fill="hold" grpId="0" nodeType="clickEffect">
                                  <p:stCondLst>
                                    <p:cond delay="0"/>
                                  </p:stCondLst>
                                  <p:childTnLst>
                                    <p:set>
                                      <p:cBhvr>
                                        <p:cTn id="312" dur="1" fill="hold">
                                          <p:stCondLst>
                                            <p:cond delay="0"/>
                                          </p:stCondLst>
                                        </p:cTn>
                                        <p:tgtEl>
                                          <p:spTgt spid="42"/>
                                        </p:tgtEl>
                                        <p:attrNameLst>
                                          <p:attrName>style.visibility</p:attrName>
                                        </p:attrNameLst>
                                      </p:cBhvr>
                                      <p:to>
                                        <p:strVal val="visible"/>
                                      </p:to>
                                    </p:set>
                                    <p:animEffect transition="in" filter="wipe(down)">
                                      <p:cBhvr>
                                        <p:cTn id="313" dur="580">
                                          <p:stCondLst>
                                            <p:cond delay="0"/>
                                          </p:stCondLst>
                                        </p:cTn>
                                        <p:tgtEl>
                                          <p:spTgt spid="42"/>
                                        </p:tgtEl>
                                      </p:cBhvr>
                                    </p:animEffect>
                                    <p:anim calcmode="lin" valueType="num">
                                      <p:cBhvr>
                                        <p:cTn id="31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31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31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31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31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319" dur="26">
                                          <p:stCondLst>
                                            <p:cond delay="650"/>
                                          </p:stCondLst>
                                        </p:cTn>
                                        <p:tgtEl>
                                          <p:spTgt spid="42"/>
                                        </p:tgtEl>
                                      </p:cBhvr>
                                      <p:to x="100000" y="60000"/>
                                    </p:animScale>
                                    <p:animScale>
                                      <p:cBhvr>
                                        <p:cTn id="320" dur="166" decel="50000">
                                          <p:stCondLst>
                                            <p:cond delay="676"/>
                                          </p:stCondLst>
                                        </p:cTn>
                                        <p:tgtEl>
                                          <p:spTgt spid="42"/>
                                        </p:tgtEl>
                                      </p:cBhvr>
                                      <p:to x="100000" y="100000"/>
                                    </p:animScale>
                                    <p:animScale>
                                      <p:cBhvr>
                                        <p:cTn id="321" dur="26">
                                          <p:stCondLst>
                                            <p:cond delay="1312"/>
                                          </p:stCondLst>
                                        </p:cTn>
                                        <p:tgtEl>
                                          <p:spTgt spid="42"/>
                                        </p:tgtEl>
                                      </p:cBhvr>
                                      <p:to x="100000" y="80000"/>
                                    </p:animScale>
                                    <p:animScale>
                                      <p:cBhvr>
                                        <p:cTn id="322" dur="166" decel="50000">
                                          <p:stCondLst>
                                            <p:cond delay="1338"/>
                                          </p:stCondLst>
                                        </p:cTn>
                                        <p:tgtEl>
                                          <p:spTgt spid="42"/>
                                        </p:tgtEl>
                                      </p:cBhvr>
                                      <p:to x="100000" y="100000"/>
                                    </p:animScale>
                                    <p:animScale>
                                      <p:cBhvr>
                                        <p:cTn id="323" dur="26">
                                          <p:stCondLst>
                                            <p:cond delay="1642"/>
                                          </p:stCondLst>
                                        </p:cTn>
                                        <p:tgtEl>
                                          <p:spTgt spid="42"/>
                                        </p:tgtEl>
                                      </p:cBhvr>
                                      <p:to x="100000" y="90000"/>
                                    </p:animScale>
                                    <p:animScale>
                                      <p:cBhvr>
                                        <p:cTn id="324" dur="166" decel="50000">
                                          <p:stCondLst>
                                            <p:cond delay="1668"/>
                                          </p:stCondLst>
                                        </p:cTn>
                                        <p:tgtEl>
                                          <p:spTgt spid="42"/>
                                        </p:tgtEl>
                                      </p:cBhvr>
                                      <p:to x="100000" y="100000"/>
                                    </p:animScale>
                                    <p:animScale>
                                      <p:cBhvr>
                                        <p:cTn id="325" dur="26">
                                          <p:stCondLst>
                                            <p:cond delay="1808"/>
                                          </p:stCondLst>
                                        </p:cTn>
                                        <p:tgtEl>
                                          <p:spTgt spid="42"/>
                                        </p:tgtEl>
                                      </p:cBhvr>
                                      <p:to x="100000" y="95000"/>
                                    </p:animScale>
                                    <p:animScale>
                                      <p:cBhvr>
                                        <p:cTn id="326" dur="166" decel="50000">
                                          <p:stCondLst>
                                            <p:cond delay="1834"/>
                                          </p:stCondLst>
                                        </p:cTn>
                                        <p:tgtEl>
                                          <p:spTgt spid="42"/>
                                        </p:tgtEl>
                                      </p:cBhvr>
                                      <p:to x="100000" y="100000"/>
                                    </p:animScale>
                                  </p:childTnLst>
                                </p:cTn>
                              </p:par>
                              <p:par>
                                <p:cTn id="327" presetID="26" presetClass="entr" presetSubtype="0" fill="hold" grpId="0" nodeType="withEffect">
                                  <p:stCondLst>
                                    <p:cond delay="0"/>
                                  </p:stCondLst>
                                  <p:childTnLst>
                                    <p:set>
                                      <p:cBhvr>
                                        <p:cTn id="328" dur="1" fill="hold">
                                          <p:stCondLst>
                                            <p:cond delay="0"/>
                                          </p:stCondLst>
                                        </p:cTn>
                                        <p:tgtEl>
                                          <p:spTgt spid="40"/>
                                        </p:tgtEl>
                                        <p:attrNameLst>
                                          <p:attrName>style.visibility</p:attrName>
                                        </p:attrNameLst>
                                      </p:cBhvr>
                                      <p:to>
                                        <p:strVal val="visible"/>
                                      </p:to>
                                    </p:set>
                                    <p:animEffect transition="in" filter="wipe(down)">
                                      <p:cBhvr>
                                        <p:cTn id="329" dur="580">
                                          <p:stCondLst>
                                            <p:cond delay="0"/>
                                          </p:stCondLst>
                                        </p:cTn>
                                        <p:tgtEl>
                                          <p:spTgt spid="40"/>
                                        </p:tgtEl>
                                      </p:cBhvr>
                                    </p:animEffect>
                                    <p:anim calcmode="lin" valueType="num">
                                      <p:cBhvr>
                                        <p:cTn id="330"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331"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332"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333"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334"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335" dur="26">
                                          <p:stCondLst>
                                            <p:cond delay="650"/>
                                          </p:stCondLst>
                                        </p:cTn>
                                        <p:tgtEl>
                                          <p:spTgt spid="40"/>
                                        </p:tgtEl>
                                      </p:cBhvr>
                                      <p:to x="100000" y="60000"/>
                                    </p:animScale>
                                    <p:animScale>
                                      <p:cBhvr>
                                        <p:cTn id="336" dur="166" decel="50000">
                                          <p:stCondLst>
                                            <p:cond delay="676"/>
                                          </p:stCondLst>
                                        </p:cTn>
                                        <p:tgtEl>
                                          <p:spTgt spid="40"/>
                                        </p:tgtEl>
                                      </p:cBhvr>
                                      <p:to x="100000" y="100000"/>
                                    </p:animScale>
                                    <p:animScale>
                                      <p:cBhvr>
                                        <p:cTn id="337" dur="26">
                                          <p:stCondLst>
                                            <p:cond delay="1312"/>
                                          </p:stCondLst>
                                        </p:cTn>
                                        <p:tgtEl>
                                          <p:spTgt spid="40"/>
                                        </p:tgtEl>
                                      </p:cBhvr>
                                      <p:to x="100000" y="80000"/>
                                    </p:animScale>
                                    <p:animScale>
                                      <p:cBhvr>
                                        <p:cTn id="338" dur="166" decel="50000">
                                          <p:stCondLst>
                                            <p:cond delay="1338"/>
                                          </p:stCondLst>
                                        </p:cTn>
                                        <p:tgtEl>
                                          <p:spTgt spid="40"/>
                                        </p:tgtEl>
                                      </p:cBhvr>
                                      <p:to x="100000" y="100000"/>
                                    </p:animScale>
                                    <p:animScale>
                                      <p:cBhvr>
                                        <p:cTn id="339" dur="26">
                                          <p:stCondLst>
                                            <p:cond delay="1642"/>
                                          </p:stCondLst>
                                        </p:cTn>
                                        <p:tgtEl>
                                          <p:spTgt spid="40"/>
                                        </p:tgtEl>
                                      </p:cBhvr>
                                      <p:to x="100000" y="90000"/>
                                    </p:animScale>
                                    <p:animScale>
                                      <p:cBhvr>
                                        <p:cTn id="340" dur="166" decel="50000">
                                          <p:stCondLst>
                                            <p:cond delay="1668"/>
                                          </p:stCondLst>
                                        </p:cTn>
                                        <p:tgtEl>
                                          <p:spTgt spid="40"/>
                                        </p:tgtEl>
                                      </p:cBhvr>
                                      <p:to x="100000" y="100000"/>
                                    </p:animScale>
                                    <p:animScale>
                                      <p:cBhvr>
                                        <p:cTn id="341" dur="26">
                                          <p:stCondLst>
                                            <p:cond delay="1808"/>
                                          </p:stCondLst>
                                        </p:cTn>
                                        <p:tgtEl>
                                          <p:spTgt spid="40"/>
                                        </p:tgtEl>
                                      </p:cBhvr>
                                      <p:to x="100000" y="95000"/>
                                    </p:animScale>
                                    <p:animScale>
                                      <p:cBhvr>
                                        <p:cTn id="342" dur="166" decel="50000">
                                          <p:stCondLst>
                                            <p:cond delay="1834"/>
                                          </p:stCondLst>
                                        </p:cTn>
                                        <p:tgtEl>
                                          <p:spTgt spid="40"/>
                                        </p:tgtEl>
                                      </p:cBhvr>
                                      <p:to x="100000" y="100000"/>
                                    </p:animScale>
                                  </p:childTnLst>
                                </p:cTn>
                              </p:par>
                              <p:par>
                                <p:cTn id="343" presetID="26" presetClass="entr" presetSubtype="0" fill="hold" grpId="0" nodeType="withEffect">
                                  <p:stCondLst>
                                    <p:cond delay="0"/>
                                  </p:stCondLst>
                                  <p:childTnLst>
                                    <p:set>
                                      <p:cBhvr>
                                        <p:cTn id="344" dur="1" fill="hold">
                                          <p:stCondLst>
                                            <p:cond delay="0"/>
                                          </p:stCondLst>
                                        </p:cTn>
                                        <p:tgtEl>
                                          <p:spTgt spid="41"/>
                                        </p:tgtEl>
                                        <p:attrNameLst>
                                          <p:attrName>style.visibility</p:attrName>
                                        </p:attrNameLst>
                                      </p:cBhvr>
                                      <p:to>
                                        <p:strVal val="visible"/>
                                      </p:to>
                                    </p:set>
                                    <p:animEffect transition="in" filter="wipe(down)">
                                      <p:cBhvr>
                                        <p:cTn id="345" dur="580">
                                          <p:stCondLst>
                                            <p:cond delay="0"/>
                                          </p:stCondLst>
                                        </p:cTn>
                                        <p:tgtEl>
                                          <p:spTgt spid="41"/>
                                        </p:tgtEl>
                                      </p:cBhvr>
                                    </p:animEffect>
                                    <p:anim calcmode="lin" valueType="num">
                                      <p:cBhvr>
                                        <p:cTn id="346" dur="1822"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347" dur="664"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348" dur="664" tmFilter="0, 0; 0.125,0.2665; 0.25,0.4; 0.375,0.465; 0.5,0.5;  0.625,0.535; 0.75,0.6; 0.875,0.7335; 1,1">
                                          <p:stCondLst>
                                            <p:cond delay="664"/>
                                          </p:stCondLst>
                                        </p:cTn>
                                        <p:tgtEl>
                                          <p:spTgt spid="41"/>
                                        </p:tgtEl>
                                        <p:attrNameLst>
                                          <p:attrName>ppt_y</p:attrName>
                                        </p:attrNameLst>
                                      </p:cBhvr>
                                      <p:tavLst>
                                        <p:tav tm="0" fmla="#ppt_y-sin(pi*$)/9">
                                          <p:val>
                                            <p:fltVal val="0"/>
                                          </p:val>
                                        </p:tav>
                                        <p:tav tm="100000">
                                          <p:val>
                                            <p:fltVal val="1"/>
                                          </p:val>
                                        </p:tav>
                                      </p:tavLst>
                                    </p:anim>
                                    <p:anim calcmode="lin" valueType="num">
                                      <p:cBhvr>
                                        <p:cTn id="349" dur="332" tmFilter="0, 0; 0.125,0.2665; 0.25,0.4; 0.375,0.465; 0.5,0.5;  0.625,0.535; 0.75,0.6; 0.875,0.7335; 1,1">
                                          <p:stCondLst>
                                            <p:cond delay="1324"/>
                                          </p:stCondLst>
                                        </p:cTn>
                                        <p:tgtEl>
                                          <p:spTgt spid="41"/>
                                        </p:tgtEl>
                                        <p:attrNameLst>
                                          <p:attrName>ppt_y</p:attrName>
                                        </p:attrNameLst>
                                      </p:cBhvr>
                                      <p:tavLst>
                                        <p:tav tm="0" fmla="#ppt_y-sin(pi*$)/27">
                                          <p:val>
                                            <p:fltVal val="0"/>
                                          </p:val>
                                        </p:tav>
                                        <p:tav tm="100000">
                                          <p:val>
                                            <p:fltVal val="1"/>
                                          </p:val>
                                        </p:tav>
                                      </p:tavLst>
                                    </p:anim>
                                    <p:anim calcmode="lin" valueType="num">
                                      <p:cBhvr>
                                        <p:cTn id="350" dur="164" tmFilter="0, 0; 0.125,0.2665; 0.25,0.4; 0.375,0.465; 0.5,0.5;  0.625,0.535; 0.75,0.6; 0.875,0.7335; 1,1">
                                          <p:stCondLst>
                                            <p:cond delay="1656"/>
                                          </p:stCondLst>
                                        </p:cTn>
                                        <p:tgtEl>
                                          <p:spTgt spid="41"/>
                                        </p:tgtEl>
                                        <p:attrNameLst>
                                          <p:attrName>ppt_y</p:attrName>
                                        </p:attrNameLst>
                                      </p:cBhvr>
                                      <p:tavLst>
                                        <p:tav tm="0" fmla="#ppt_y-sin(pi*$)/81">
                                          <p:val>
                                            <p:fltVal val="0"/>
                                          </p:val>
                                        </p:tav>
                                        <p:tav tm="100000">
                                          <p:val>
                                            <p:fltVal val="1"/>
                                          </p:val>
                                        </p:tav>
                                      </p:tavLst>
                                    </p:anim>
                                    <p:animScale>
                                      <p:cBhvr>
                                        <p:cTn id="351" dur="26">
                                          <p:stCondLst>
                                            <p:cond delay="650"/>
                                          </p:stCondLst>
                                        </p:cTn>
                                        <p:tgtEl>
                                          <p:spTgt spid="41"/>
                                        </p:tgtEl>
                                      </p:cBhvr>
                                      <p:to x="100000" y="60000"/>
                                    </p:animScale>
                                    <p:animScale>
                                      <p:cBhvr>
                                        <p:cTn id="352" dur="166" decel="50000">
                                          <p:stCondLst>
                                            <p:cond delay="676"/>
                                          </p:stCondLst>
                                        </p:cTn>
                                        <p:tgtEl>
                                          <p:spTgt spid="41"/>
                                        </p:tgtEl>
                                      </p:cBhvr>
                                      <p:to x="100000" y="100000"/>
                                    </p:animScale>
                                    <p:animScale>
                                      <p:cBhvr>
                                        <p:cTn id="353" dur="26">
                                          <p:stCondLst>
                                            <p:cond delay="1312"/>
                                          </p:stCondLst>
                                        </p:cTn>
                                        <p:tgtEl>
                                          <p:spTgt spid="41"/>
                                        </p:tgtEl>
                                      </p:cBhvr>
                                      <p:to x="100000" y="80000"/>
                                    </p:animScale>
                                    <p:animScale>
                                      <p:cBhvr>
                                        <p:cTn id="354" dur="166" decel="50000">
                                          <p:stCondLst>
                                            <p:cond delay="1338"/>
                                          </p:stCondLst>
                                        </p:cTn>
                                        <p:tgtEl>
                                          <p:spTgt spid="41"/>
                                        </p:tgtEl>
                                      </p:cBhvr>
                                      <p:to x="100000" y="100000"/>
                                    </p:animScale>
                                    <p:animScale>
                                      <p:cBhvr>
                                        <p:cTn id="355" dur="26">
                                          <p:stCondLst>
                                            <p:cond delay="1642"/>
                                          </p:stCondLst>
                                        </p:cTn>
                                        <p:tgtEl>
                                          <p:spTgt spid="41"/>
                                        </p:tgtEl>
                                      </p:cBhvr>
                                      <p:to x="100000" y="90000"/>
                                    </p:animScale>
                                    <p:animScale>
                                      <p:cBhvr>
                                        <p:cTn id="356" dur="166" decel="50000">
                                          <p:stCondLst>
                                            <p:cond delay="1668"/>
                                          </p:stCondLst>
                                        </p:cTn>
                                        <p:tgtEl>
                                          <p:spTgt spid="41"/>
                                        </p:tgtEl>
                                      </p:cBhvr>
                                      <p:to x="100000" y="100000"/>
                                    </p:animScale>
                                    <p:animScale>
                                      <p:cBhvr>
                                        <p:cTn id="357" dur="26">
                                          <p:stCondLst>
                                            <p:cond delay="1808"/>
                                          </p:stCondLst>
                                        </p:cTn>
                                        <p:tgtEl>
                                          <p:spTgt spid="41"/>
                                        </p:tgtEl>
                                      </p:cBhvr>
                                      <p:to x="100000" y="95000"/>
                                    </p:animScale>
                                    <p:animScale>
                                      <p:cBhvr>
                                        <p:cTn id="358" dur="166" decel="50000">
                                          <p:stCondLst>
                                            <p:cond delay="1834"/>
                                          </p:stCondLst>
                                        </p:cTn>
                                        <p:tgtEl>
                                          <p:spTgt spid="41"/>
                                        </p:tgtEl>
                                      </p:cBhvr>
                                      <p:to x="100000" y="100000"/>
                                    </p:animScale>
                                  </p:childTnLst>
                                </p:cTn>
                              </p:par>
                              <p:par>
                                <p:cTn id="359" presetID="26" presetClass="entr" presetSubtype="0" fill="hold" grpId="0" nodeType="withEffect">
                                  <p:stCondLst>
                                    <p:cond delay="0"/>
                                  </p:stCondLst>
                                  <p:childTnLst>
                                    <p:set>
                                      <p:cBhvr>
                                        <p:cTn id="360" dur="1" fill="hold">
                                          <p:stCondLst>
                                            <p:cond delay="0"/>
                                          </p:stCondLst>
                                        </p:cTn>
                                        <p:tgtEl>
                                          <p:spTgt spid="44"/>
                                        </p:tgtEl>
                                        <p:attrNameLst>
                                          <p:attrName>style.visibility</p:attrName>
                                        </p:attrNameLst>
                                      </p:cBhvr>
                                      <p:to>
                                        <p:strVal val="visible"/>
                                      </p:to>
                                    </p:set>
                                    <p:animEffect transition="in" filter="wipe(down)">
                                      <p:cBhvr>
                                        <p:cTn id="361" dur="580">
                                          <p:stCondLst>
                                            <p:cond delay="0"/>
                                          </p:stCondLst>
                                        </p:cTn>
                                        <p:tgtEl>
                                          <p:spTgt spid="44"/>
                                        </p:tgtEl>
                                      </p:cBhvr>
                                    </p:animEffect>
                                    <p:anim calcmode="lin" valueType="num">
                                      <p:cBhvr>
                                        <p:cTn id="362"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363"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364"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365"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366"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367" dur="26">
                                          <p:stCondLst>
                                            <p:cond delay="650"/>
                                          </p:stCondLst>
                                        </p:cTn>
                                        <p:tgtEl>
                                          <p:spTgt spid="44"/>
                                        </p:tgtEl>
                                      </p:cBhvr>
                                      <p:to x="100000" y="60000"/>
                                    </p:animScale>
                                    <p:animScale>
                                      <p:cBhvr>
                                        <p:cTn id="368" dur="166" decel="50000">
                                          <p:stCondLst>
                                            <p:cond delay="676"/>
                                          </p:stCondLst>
                                        </p:cTn>
                                        <p:tgtEl>
                                          <p:spTgt spid="44"/>
                                        </p:tgtEl>
                                      </p:cBhvr>
                                      <p:to x="100000" y="100000"/>
                                    </p:animScale>
                                    <p:animScale>
                                      <p:cBhvr>
                                        <p:cTn id="369" dur="26">
                                          <p:stCondLst>
                                            <p:cond delay="1312"/>
                                          </p:stCondLst>
                                        </p:cTn>
                                        <p:tgtEl>
                                          <p:spTgt spid="44"/>
                                        </p:tgtEl>
                                      </p:cBhvr>
                                      <p:to x="100000" y="80000"/>
                                    </p:animScale>
                                    <p:animScale>
                                      <p:cBhvr>
                                        <p:cTn id="370" dur="166" decel="50000">
                                          <p:stCondLst>
                                            <p:cond delay="1338"/>
                                          </p:stCondLst>
                                        </p:cTn>
                                        <p:tgtEl>
                                          <p:spTgt spid="44"/>
                                        </p:tgtEl>
                                      </p:cBhvr>
                                      <p:to x="100000" y="100000"/>
                                    </p:animScale>
                                    <p:animScale>
                                      <p:cBhvr>
                                        <p:cTn id="371" dur="26">
                                          <p:stCondLst>
                                            <p:cond delay="1642"/>
                                          </p:stCondLst>
                                        </p:cTn>
                                        <p:tgtEl>
                                          <p:spTgt spid="44"/>
                                        </p:tgtEl>
                                      </p:cBhvr>
                                      <p:to x="100000" y="90000"/>
                                    </p:animScale>
                                    <p:animScale>
                                      <p:cBhvr>
                                        <p:cTn id="372" dur="166" decel="50000">
                                          <p:stCondLst>
                                            <p:cond delay="1668"/>
                                          </p:stCondLst>
                                        </p:cTn>
                                        <p:tgtEl>
                                          <p:spTgt spid="44"/>
                                        </p:tgtEl>
                                      </p:cBhvr>
                                      <p:to x="100000" y="100000"/>
                                    </p:animScale>
                                    <p:animScale>
                                      <p:cBhvr>
                                        <p:cTn id="373" dur="26">
                                          <p:stCondLst>
                                            <p:cond delay="1808"/>
                                          </p:stCondLst>
                                        </p:cTn>
                                        <p:tgtEl>
                                          <p:spTgt spid="44"/>
                                        </p:tgtEl>
                                      </p:cBhvr>
                                      <p:to x="100000" y="95000"/>
                                    </p:animScale>
                                    <p:animScale>
                                      <p:cBhvr>
                                        <p:cTn id="374" dur="166" decel="50000">
                                          <p:stCondLst>
                                            <p:cond delay="1834"/>
                                          </p:stCondLst>
                                        </p:cTn>
                                        <p:tgtEl>
                                          <p:spTgt spid="44"/>
                                        </p:tgtEl>
                                      </p:cBhvr>
                                      <p:to x="100000" y="100000"/>
                                    </p:animScale>
                                  </p:childTnLst>
                                </p:cTn>
                              </p:par>
                            </p:childTnLst>
                          </p:cTn>
                        </p:par>
                      </p:childTnLst>
                    </p:cTn>
                  </p:par>
                  <p:par>
                    <p:cTn id="375" fill="hold">
                      <p:stCondLst>
                        <p:cond delay="indefinite"/>
                      </p:stCondLst>
                      <p:childTnLst>
                        <p:par>
                          <p:cTn id="376" fill="hold">
                            <p:stCondLst>
                              <p:cond delay="0"/>
                            </p:stCondLst>
                            <p:childTnLst>
                              <p:par>
                                <p:cTn id="377" presetID="26" presetClass="entr" presetSubtype="0" fill="hold" grpId="0" nodeType="clickEffect">
                                  <p:stCondLst>
                                    <p:cond delay="0"/>
                                  </p:stCondLst>
                                  <p:childTnLst>
                                    <p:set>
                                      <p:cBhvr>
                                        <p:cTn id="378" dur="1" fill="hold">
                                          <p:stCondLst>
                                            <p:cond delay="0"/>
                                          </p:stCondLst>
                                        </p:cTn>
                                        <p:tgtEl>
                                          <p:spTgt spid="45"/>
                                        </p:tgtEl>
                                        <p:attrNameLst>
                                          <p:attrName>style.visibility</p:attrName>
                                        </p:attrNameLst>
                                      </p:cBhvr>
                                      <p:to>
                                        <p:strVal val="visible"/>
                                      </p:to>
                                    </p:set>
                                    <p:animEffect transition="in" filter="wipe(down)">
                                      <p:cBhvr>
                                        <p:cTn id="379" dur="580">
                                          <p:stCondLst>
                                            <p:cond delay="0"/>
                                          </p:stCondLst>
                                        </p:cTn>
                                        <p:tgtEl>
                                          <p:spTgt spid="45"/>
                                        </p:tgtEl>
                                      </p:cBhvr>
                                    </p:animEffect>
                                    <p:anim calcmode="lin" valueType="num">
                                      <p:cBhvr>
                                        <p:cTn id="38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38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38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38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38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385" dur="26">
                                          <p:stCondLst>
                                            <p:cond delay="650"/>
                                          </p:stCondLst>
                                        </p:cTn>
                                        <p:tgtEl>
                                          <p:spTgt spid="45"/>
                                        </p:tgtEl>
                                      </p:cBhvr>
                                      <p:to x="100000" y="60000"/>
                                    </p:animScale>
                                    <p:animScale>
                                      <p:cBhvr>
                                        <p:cTn id="386" dur="166" decel="50000">
                                          <p:stCondLst>
                                            <p:cond delay="676"/>
                                          </p:stCondLst>
                                        </p:cTn>
                                        <p:tgtEl>
                                          <p:spTgt spid="45"/>
                                        </p:tgtEl>
                                      </p:cBhvr>
                                      <p:to x="100000" y="100000"/>
                                    </p:animScale>
                                    <p:animScale>
                                      <p:cBhvr>
                                        <p:cTn id="387" dur="26">
                                          <p:stCondLst>
                                            <p:cond delay="1312"/>
                                          </p:stCondLst>
                                        </p:cTn>
                                        <p:tgtEl>
                                          <p:spTgt spid="45"/>
                                        </p:tgtEl>
                                      </p:cBhvr>
                                      <p:to x="100000" y="80000"/>
                                    </p:animScale>
                                    <p:animScale>
                                      <p:cBhvr>
                                        <p:cTn id="388" dur="166" decel="50000">
                                          <p:stCondLst>
                                            <p:cond delay="1338"/>
                                          </p:stCondLst>
                                        </p:cTn>
                                        <p:tgtEl>
                                          <p:spTgt spid="45"/>
                                        </p:tgtEl>
                                      </p:cBhvr>
                                      <p:to x="100000" y="100000"/>
                                    </p:animScale>
                                    <p:animScale>
                                      <p:cBhvr>
                                        <p:cTn id="389" dur="26">
                                          <p:stCondLst>
                                            <p:cond delay="1642"/>
                                          </p:stCondLst>
                                        </p:cTn>
                                        <p:tgtEl>
                                          <p:spTgt spid="45"/>
                                        </p:tgtEl>
                                      </p:cBhvr>
                                      <p:to x="100000" y="90000"/>
                                    </p:animScale>
                                    <p:animScale>
                                      <p:cBhvr>
                                        <p:cTn id="390" dur="166" decel="50000">
                                          <p:stCondLst>
                                            <p:cond delay="1668"/>
                                          </p:stCondLst>
                                        </p:cTn>
                                        <p:tgtEl>
                                          <p:spTgt spid="45"/>
                                        </p:tgtEl>
                                      </p:cBhvr>
                                      <p:to x="100000" y="100000"/>
                                    </p:animScale>
                                    <p:animScale>
                                      <p:cBhvr>
                                        <p:cTn id="391" dur="26">
                                          <p:stCondLst>
                                            <p:cond delay="1808"/>
                                          </p:stCondLst>
                                        </p:cTn>
                                        <p:tgtEl>
                                          <p:spTgt spid="45"/>
                                        </p:tgtEl>
                                      </p:cBhvr>
                                      <p:to x="100000" y="95000"/>
                                    </p:animScale>
                                    <p:animScale>
                                      <p:cBhvr>
                                        <p:cTn id="392" dur="166" decel="50000">
                                          <p:stCondLst>
                                            <p:cond delay="1834"/>
                                          </p:stCondLst>
                                        </p:cTn>
                                        <p:tgtEl>
                                          <p:spTgt spid="45"/>
                                        </p:tgtEl>
                                      </p:cBhvr>
                                      <p:to x="100000" y="100000"/>
                                    </p:animScale>
                                  </p:childTnLst>
                                </p:cTn>
                              </p:par>
                            </p:childTnLst>
                          </p:cTn>
                        </p:par>
                      </p:childTnLst>
                    </p:cTn>
                  </p:par>
                  <p:par>
                    <p:cTn id="393" fill="hold">
                      <p:stCondLst>
                        <p:cond delay="indefinite"/>
                      </p:stCondLst>
                      <p:childTnLst>
                        <p:par>
                          <p:cTn id="394" fill="hold">
                            <p:stCondLst>
                              <p:cond delay="0"/>
                            </p:stCondLst>
                            <p:childTnLst>
                              <p:par>
                                <p:cTn id="395" presetID="53" presetClass="entr" presetSubtype="16" fill="hold" grpId="0" nodeType="clickEffect">
                                  <p:stCondLst>
                                    <p:cond delay="0"/>
                                  </p:stCondLst>
                                  <p:childTnLst>
                                    <p:set>
                                      <p:cBhvr>
                                        <p:cTn id="396" dur="1" fill="hold">
                                          <p:stCondLst>
                                            <p:cond delay="0"/>
                                          </p:stCondLst>
                                        </p:cTn>
                                        <p:tgtEl>
                                          <p:spTgt spid="46"/>
                                        </p:tgtEl>
                                        <p:attrNameLst>
                                          <p:attrName>style.visibility</p:attrName>
                                        </p:attrNameLst>
                                      </p:cBhvr>
                                      <p:to>
                                        <p:strVal val="visible"/>
                                      </p:to>
                                    </p:set>
                                    <p:anim calcmode="lin" valueType="num">
                                      <p:cBhvr>
                                        <p:cTn id="397" dur="500" fill="hold"/>
                                        <p:tgtEl>
                                          <p:spTgt spid="46"/>
                                        </p:tgtEl>
                                        <p:attrNameLst>
                                          <p:attrName>ppt_w</p:attrName>
                                        </p:attrNameLst>
                                      </p:cBhvr>
                                      <p:tavLst>
                                        <p:tav tm="0">
                                          <p:val>
                                            <p:fltVal val="0"/>
                                          </p:val>
                                        </p:tav>
                                        <p:tav tm="100000">
                                          <p:val>
                                            <p:strVal val="#ppt_w"/>
                                          </p:val>
                                        </p:tav>
                                      </p:tavLst>
                                    </p:anim>
                                    <p:anim calcmode="lin" valueType="num">
                                      <p:cBhvr>
                                        <p:cTn id="398" dur="500" fill="hold"/>
                                        <p:tgtEl>
                                          <p:spTgt spid="46"/>
                                        </p:tgtEl>
                                        <p:attrNameLst>
                                          <p:attrName>ppt_h</p:attrName>
                                        </p:attrNameLst>
                                      </p:cBhvr>
                                      <p:tavLst>
                                        <p:tav tm="0">
                                          <p:val>
                                            <p:fltVal val="0"/>
                                          </p:val>
                                        </p:tav>
                                        <p:tav tm="100000">
                                          <p:val>
                                            <p:strVal val="#ppt_h"/>
                                          </p:val>
                                        </p:tav>
                                      </p:tavLst>
                                    </p:anim>
                                    <p:animEffect transition="in" filter="fade">
                                      <p:cBhvr>
                                        <p:cTn id="399" dur="500"/>
                                        <p:tgtEl>
                                          <p:spTgt spid="46"/>
                                        </p:tgtEl>
                                      </p:cBhvr>
                                    </p:animEffect>
                                  </p:childTnLst>
                                </p:cTn>
                              </p:par>
                            </p:childTnLst>
                          </p:cTn>
                        </p:par>
                      </p:childTnLst>
                    </p:cTn>
                  </p:par>
                  <p:par>
                    <p:cTn id="400" fill="hold">
                      <p:stCondLst>
                        <p:cond delay="indefinite"/>
                      </p:stCondLst>
                      <p:childTnLst>
                        <p:par>
                          <p:cTn id="401" fill="hold">
                            <p:stCondLst>
                              <p:cond delay="0"/>
                            </p:stCondLst>
                            <p:childTnLst>
                              <p:par>
                                <p:cTn id="402" presetID="1" presetClass="entr" presetSubtype="0" fill="hold" grpId="0" nodeType="clickEffect">
                                  <p:stCondLst>
                                    <p:cond delay="0"/>
                                  </p:stCondLst>
                                  <p:childTnLst>
                                    <p:set>
                                      <p:cBhvr>
                                        <p:cTn id="403" dur="1" fill="hold">
                                          <p:stCondLst>
                                            <p:cond delay="0"/>
                                          </p:stCondLst>
                                        </p:cTn>
                                        <p:tgtEl>
                                          <p:spTgt spid="47"/>
                                        </p:tgtEl>
                                        <p:attrNameLst>
                                          <p:attrName>style.visibility</p:attrName>
                                        </p:attrNameLst>
                                      </p:cBhvr>
                                      <p:to>
                                        <p:strVal val="visible"/>
                                      </p:to>
                                    </p:set>
                                  </p:childTnLst>
                                </p:cTn>
                              </p:par>
                            </p:childTnLst>
                          </p:cTn>
                        </p:par>
                      </p:childTnLst>
                    </p:cTn>
                  </p:par>
                  <p:par>
                    <p:cTn id="404" fill="hold">
                      <p:stCondLst>
                        <p:cond delay="indefinite"/>
                      </p:stCondLst>
                      <p:childTnLst>
                        <p:par>
                          <p:cTn id="405" fill="hold">
                            <p:stCondLst>
                              <p:cond delay="0"/>
                            </p:stCondLst>
                            <p:childTnLst>
                              <p:par>
                                <p:cTn id="406" presetID="26" presetClass="entr" presetSubtype="0" fill="hold" grpId="0" nodeType="clickEffect">
                                  <p:stCondLst>
                                    <p:cond delay="0"/>
                                  </p:stCondLst>
                                  <p:childTnLst>
                                    <p:set>
                                      <p:cBhvr>
                                        <p:cTn id="407" dur="1" fill="hold">
                                          <p:stCondLst>
                                            <p:cond delay="0"/>
                                          </p:stCondLst>
                                        </p:cTn>
                                        <p:tgtEl>
                                          <p:spTgt spid="48"/>
                                        </p:tgtEl>
                                        <p:attrNameLst>
                                          <p:attrName>style.visibility</p:attrName>
                                        </p:attrNameLst>
                                      </p:cBhvr>
                                      <p:to>
                                        <p:strVal val="visible"/>
                                      </p:to>
                                    </p:set>
                                    <p:animEffect transition="in" filter="wipe(down)">
                                      <p:cBhvr>
                                        <p:cTn id="408" dur="580">
                                          <p:stCondLst>
                                            <p:cond delay="0"/>
                                          </p:stCondLst>
                                        </p:cTn>
                                        <p:tgtEl>
                                          <p:spTgt spid="48"/>
                                        </p:tgtEl>
                                      </p:cBhvr>
                                    </p:animEffect>
                                    <p:anim calcmode="lin" valueType="num">
                                      <p:cBhvr>
                                        <p:cTn id="409"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0"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11"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12"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13"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14" dur="26">
                                          <p:stCondLst>
                                            <p:cond delay="650"/>
                                          </p:stCondLst>
                                        </p:cTn>
                                        <p:tgtEl>
                                          <p:spTgt spid="48"/>
                                        </p:tgtEl>
                                      </p:cBhvr>
                                      <p:to x="100000" y="60000"/>
                                    </p:animScale>
                                    <p:animScale>
                                      <p:cBhvr>
                                        <p:cTn id="415" dur="166" decel="50000">
                                          <p:stCondLst>
                                            <p:cond delay="676"/>
                                          </p:stCondLst>
                                        </p:cTn>
                                        <p:tgtEl>
                                          <p:spTgt spid="48"/>
                                        </p:tgtEl>
                                      </p:cBhvr>
                                      <p:to x="100000" y="100000"/>
                                    </p:animScale>
                                    <p:animScale>
                                      <p:cBhvr>
                                        <p:cTn id="416" dur="26">
                                          <p:stCondLst>
                                            <p:cond delay="1312"/>
                                          </p:stCondLst>
                                        </p:cTn>
                                        <p:tgtEl>
                                          <p:spTgt spid="48"/>
                                        </p:tgtEl>
                                      </p:cBhvr>
                                      <p:to x="100000" y="80000"/>
                                    </p:animScale>
                                    <p:animScale>
                                      <p:cBhvr>
                                        <p:cTn id="417" dur="166" decel="50000">
                                          <p:stCondLst>
                                            <p:cond delay="1338"/>
                                          </p:stCondLst>
                                        </p:cTn>
                                        <p:tgtEl>
                                          <p:spTgt spid="48"/>
                                        </p:tgtEl>
                                      </p:cBhvr>
                                      <p:to x="100000" y="100000"/>
                                    </p:animScale>
                                    <p:animScale>
                                      <p:cBhvr>
                                        <p:cTn id="418" dur="26">
                                          <p:stCondLst>
                                            <p:cond delay="1642"/>
                                          </p:stCondLst>
                                        </p:cTn>
                                        <p:tgtEl>
                                          <p:spTgt spid="48"/>
                                        </p:tgtEl>
                                      </p:cBhvr>
                                      <p:to x="100000" y="90000"/>
                                    </p:animScale>
                                    <p:animScale>
                                      <p:cBhvr>
                                        <p:cTn id="419" dur="166" decel="50000">
                                          <p:stCondLst>
                                            <p:cond delay="1668"/>
                                          </p:stCondLst>
                                        </p:cTn>
                                        <p:tgtEl>
                                          <p:spTgt spid="48"/>
                                        </p:tgtEl>
                                      </p:cBhvr>
                                      <p:to x="100000" y="100000"/>
                                    </p:animScale>
                                    <p:animScale>
                                      <p:cBhvr>
                                        <p:cTn id="420" dur="26">
                                          <p:stCondLst>
                                            <p:cond delay="1808"/>
                                          </p:stCondLst>
                                        </p:cTn>
                                        <p:tgtEl>
                                          <p:spTgt spid="48"/>
                                        </p:tgtEl>
                                      </p:cBhvr>
                                      <p:to x="100000" y="95000"/>
                                    </p:animScale>
                                    <p:animScale>
                                      <p:cBhvr>
                                        <p:cTn id="421" dur="166" decel="50000">
                                          <p:stCondLst>
                                            <p:cond delay="1834"/>
                                          </p:stCondLst>
                                        </p:cTn>
                                        <p:tgtEl>
                                          <p:spTgt spid="48"/>
                                        </p:tgtEl>
                                      </p:cBhvr>
                                      <p:to x="100000" y="100000"/>
                                    </p:animScale>
                                  </p:childTnLst>
                                </p:cTn>
                              </p:par>
                            </p:childTnLst>
                          </p:cTn>
                        </p:par>
                      </p:childTnLst>
                    </p:cTn>
                  </p:par>
                  <p:par>
                    <p:cTn id="422" fill="hold">
                      <p:stCondLst>
                        <p:cond delay="indefinite"/>
                      </p:stCondLst>
                      <p:childTnLst>
                        <p:par>
                          <p:cTn id="423" fill="hold">
                            <p:stCondLst>
                              <p:cond delay="0"/>
                            </p:stCondLst>
                            <p:childTnLst>
                              <p:par>
                                <p:cTn id="424" presetID="53" presetClass="entr" presetSubtype="16" fill="hold" grpId="0" nodeType="clickEffect">
                                  <p:stCondLst>
                                    <p:cond delay="0"/>
                                  </p:stCondLst>
                                  <p:childTnLst>
                                    <p:set>
                                      <p:cBhvr>
                                        <p:cTn id="425" dur="1" fill="hold">
                                          <p:stCondLst>
                                            <p:cond delay="0"/>
                                          </p:stCondLst>
                                        </p:cTn>
                                        <p:tgtEl>
                                          <p:spTgt spid="49"/>
                                        </p:tgtEl>
                                        <p:attrNameLst>
                                          <p:attrName>style.visibility</p:attrName>
                                        </p:attrNameLst>
                                      </p:cBhvr>
                                      <p:to>
                                        <p:strVal val="visible"/>
                                      </p:to>
                                    </p:set>
                                    <p:anim calcmode="lin" valueType="num">
                                      <p:cBhvr>
                                        <p:cTn id="426" dur="500" fill="hold"/>
                                        <p:tgtEl>
                                          <p:spTgt spid="49"/>
                                        </p:tgtEl>
                                        <p:attrNameLst>
                                          <p:attrName>ppt_w</p:attrName>
                                        </p:attrNameLst>
                                      </p:cBhvr>
                                      <p:tavLst>
                                        <p:tav tm="0">
                                          <p:val>
                                            <p:fltVal val="0"/>
                                          </p:val>
                                        </p:tav>
                                        <p:tav tm="100000">
                                          <p:val>
                                            <p:strVal val="#ppt_w"/>
                                          </p:val>
                                        </p:tav>
                                      </p:tavLst>
                                    </p:anim>
                                    <p:anim calcmode="lin" valueType="num">
                                      <p:cBhvr>
                                        <p:cTn id="427" dur="500" fill="hold"/>
                                        <p:tgtEl>
                                          <p:spTgt spid="49"/>
                                        </p:tgtEl>
                                        <p:attrNameLst>
                                          <p:attrName>ppt_h</p:attrName>
                                        </p:attrNameLst>
                                      </p:cBhvr>
                                      <p:tavLst>
                                        <p:tav tm="0">
                                          <p:val>
                                            <p:fltVal val="0"/>
                                          </p:val>
                                        </p:tav>
                                        <p:tav tm="100000">
                                          <p:val>
                                            <p:strVal val="#ppt_h"/>
                                          </p:val>
                                        </p:tav>
                                      </p:tavLst>
                                    </p:anim>
                                    <p:animEffect transition="in" filter="fade">
                                      <p:cBhvr>
                                        <p:cTn id="428" dur="500"/>
                                        <p:tgtEl>
                                          <p:spTgt spid="49"/>
                                        </p:tgtEl>
                                      </p:cBhvr>
                                    </p:animEffect>
                                  </p:childTnLst>
                                </p:cTn>
                              </p:par>
                            </p:childTnLst>
                          </p:cTn>
                        </p:par>
                      </p:childTnLst>
                    </p:cTn>
                  </p:par>
                  <p:par>
                    <p:cTn id="429" fill="hold">
                      <p:stCondLst>
                        <p:cond delay="indefinite"/>
                      </p:stCondLst>
                      <p:childTnLst>
                        <p:par>
                          <p:cTn id="430" fill="hold">
                            <p:stCondLst>
                              <p:cond delay="0"/>
                            </p:stCondLst>
                            <p:childTnLst>
                              <p:par>
                                <p:cTn id="431" presetID="1" presetClass="entr" presetSubtype="0" fill="hold" grpId="0" nodeType="clickEffect">
                                  <p:stCondLst>
                                    <p:cond delay="0"/>
                                  </p:stCondLst>
                                  <p:childTnLst>
                                    <p:set>
                                      <p:cBhvr>
                                        <p:cTn id="432" dur="1" fill="hold">
                                          <p:stCondLst>
                                            <p:cond delay="0"/>
                                          </p:stCondLst>
                                        </p:cTn>
                                        <p:tgtEl>
                                          <p:spTgt spid="50"/>
                                        </p:tgtEl>
                                        <p:attrNameLst>
                                          <p:attrName>style.visibility</p:attrName>
                                        </p:attrNameLst>
                                      </p:cBhvr>
                                      <p:to>
                                        <p:strVal val="visible"/>
                                      </p:to>
                                    </p:set>
                                  </p:childTnLst>
                                </p:cTn>
                              </p:par>
                            </p:childTnLst>
                          </p:cTn>
                        </p:par>
                      </p:childTnLst>
                    </p:cTn>
                  </p:par>
                  <p:par>
                    <p:cTn id="433" fill="hold">
                      <p:stCondLst>
                        <p:cond delay="indefinite"/>
                      </p:stCondLst>
                      <p:childTnLst>
                        <p:par>
                          <p:cTn id="434" fill="hold">
                            <p:stCondLst>
                              <p:cond delay="0"/>
                            </p:stCondLst>
                            <p:childTnLst>
                              <p:par>
                                <p:cTn id="435" presetID="26" presetClass="entr" presetSubtype="0" fill="hold" grpId="0" nodeType="clickEffect">
                                  <p:stCondLst>
                                    <p:cond delay="0"/>
                                  </p:stCondLst>
                                  <p:childTnLst>
                                    <p:set>
                                      <p:cBhvr>
                                        <p:cTn id="436" dur="1" fill="hold">
                                          <p:stCondLst>
                                            <p:cond delay="0"/>
                                          </p:stCondLst>
                                        </p:cTn>
                                        <p:tgtEl>
                                          <p:spTgt spid="51"/>
                                        </p:tgtEl>
                                        <p:attrNameLst>
                                          <p:attrName>style.visibility</p:attrName>
                                        </p:attrNameLst>
                                      </p:cBhvr>
                                      <p:to>
                                        <p:strVal val="visible"/>
                                      </p:to>
                                    </p:set>
                                    <p:animEffect transition="in" filter="wipe(down)">
                                      <p:cBhvr>
                                        <p:cTn id="437" dur="580">
                                          <p:stCondLst>
                                            <p:cond delay="0"/>
                                          </p:stCondLst>
                                        </p:cTn>
                                        <p:tgtEl>
                                          <p:spTgt spid="51"/>
                                        </p:tgtEl>
                                      </p:cBhvr>
                                    </p:animEffect>
                                    <p:anim calcmode="lin" valueType="num">
                                      <p:cBhvr>
                                        <p:cTn id="438" dur="1822" tmFilter="0,0; 0.14,0.36; 0.43,0.73; 0.71,0.91; 1.0,1.0">
                                          <p:stCondLst>
                                            <p:cond delay="0"/>
                                          </p:stCondLst>
                                        </p:cTn>
                                        <p:tgtEl>
                                          <p:spTgt spid="51"/>
                                        </p:tgtEl>
                                        <p:attrNameLst>
                                          <p:attrName>ppt_x</p:attrName>
                                        </p:attrNameLst>
                                      </p:cBhvr>
                                      <p:tavLst>
                                        <p:tav tm="0">
                                          <p:val>
                                            <p:strVal val="#ppt_x-0.25"/>
                                          </p:val>
                                        </p:tav>
                                        <p:tav tm="100000">
                                          <p:val>
                                            <p:strVal val="#ppt_x"/>
                                          </p:val>
                                        </p:tav>
                                      </p:tavLst>
                                    </p:anim>
                                    <p:anim calcmode="lin" valueType="num">
                                      <p:cBhvr>
                                        <p:cTn id="439" dur="664" tmFilter="0.0,0.0; 0.25,0.07; 0.50,0.2; 0.75,0.467; 1.0,1.0">
                                          <p:stCondLst>
                                            <p:cond delay="0"/>
                                          </p:stCondLst>
                                        </p:cTn>
                                        <p:tgtEl>
                                          <p:spTgt spid="51"/>
                                        </p:tgtEl>
                                        <p:attrNameLst>
                                          <p:attrName>ppt_y</p:attrName>
                                        </p:attrNameLst>
                                      </p:cBhvr>
                                      <p:tavLst>
                                        <p:tav tm="0" fmla="#ppt_y-sin(pi*$)/3">
                                          <p:val>
                                            <p:fltVal val="0.5"/>
                                          </p:val>
                                        </p:tav>
                                        <p:tav tm="100000">
                                          <p:val>
                                            <p:fltVal val="1"/>
                                          </p:val>
                                        </p:tav>
                                      </p:tavLst>
                                    </p:anim>
                                    <p:anim calcmode="lin" valueType="num">
                                      <p:cBhvr>
                                        <p:cTn id="440" dur="664" tmFilter="0, 0; 0.125,0.2665; 0.25,0.4; 0.375,0.465; 0.5,0.5;  0.625,0.535; 0.75,0.6; 0.875,0.7335; 1,1">
                                          <p:stCondLst>
                                            <p:cond delay="664"/>
                                          </p:stCondLst>
                                        </p:cTn>
                                        <p:tgtEl>
                                          <p:spTgt spid="51"/>
                                        </p:tgtEl>
                                        <p:attrNameLst>
                                          <p:attrName>ppt_y</p:attrName>
                                        </p:attrNameLst>
                                      </p:cBhvr>
                                      <p:tavLst>
                                        <p:tav tm="0" fmla="#ppt_y-sin(pi*$)/9">
                                          <p:val>
                                            <p:fltVal val="0"/>
                                          </p:val>
                                        </p:tav>
                                        <p:tav tm="100000">
                                          <p:val>
                                            <p:fltVal val="1"/>
                                          </p:val>
                                        </p:tav>
                                      </p:tavLst>
                                    </p:anim>
                                    <p:anim calcmode="lin" valueType="num">
                                      <p:cBhvr>
                                        <p:cTn id="441" dur="332" tmFilter="0, 0; 0.125,0.2665; 0.25,0.4; 0.375,0.465; 0.5,0.5;  0.625,0.535; 0.75,0.6; 0.875,0.7335; 1,1">
                                          <p:stCondLst>
                                            <p:cond delay="1324"/>
                                          </p:stCondLst>
                                        </p:cTn>
                                        <p:tgtEl>
                                          <p:spTgt spid="51"/>
                                        </p:tgtEl>
                                        <p:attrNameLst>
                                          <p:attrName>ppt_y</p:attrName>
                                        </p:attrNameLst>
                                      </p:cBhvr>
                                      <p:tavLst>
                                        <p:tav tm="0" fmla="#ppt_y-sin(pi*$)/27">
                                          <p:val>
                                            <p:fltVal val="0"/>
                                          </p:val>
                                        </p:tav>
                                        <p:tav tm="100000">
                                          <p:val>
                                            <p:fltVal val="1"/>
                                          </p:val>
                                        </p:tav>
                                      </p:tavLst>
                                    </p:anim>
                                    <p:anim calcmode="lin" valueType="num">
                                      <p:cBhvr>
                                        <p:cTn id="442" dur="164" tmFilter="0, 0; 0.125,0.2665; 0.25,0.4; 0.375,0.465; 0.5,0.5;  0.625,0.535; 0.75,0.6; 0.875,0.7335; 1,1">
                                          <p:stCondLst>
                                            <p:cond delay="1656"/>
                                          </p:stCondLst>
                                        </p:cTn>
                                        <p:tgtEl>
                                          <p:spTgt spid="51"/>
                                        </p:tgtEl>
                                        <p:attrNameLst>
                                          <p:attrName>ppt_y</p:attrName>
                                        </p:attrNameLst>
                                      </p:cBhvr>
                                      <p:tavLst>
                                        <p:tav tm="0" fmla="#ppt_y-sin(pi*$)/81">
                                          <p:val>
                                            <p:fltVal val="0"/>
                                          </p:val>
                                        </p:tav>
                                        <p:tav tm="100000">
                                          <p:val>
                                            <p:fltVal val="1"/>
                                          </p:val>
                                        </p:tav>
                                      </p:tavLst>
                                    </p:anim>
                                    <p:animScale>
                                      <p:cBhvr>
                                        <p:cTn id="443" dur="26">
                                          <p:stCondLst>
                                            <p:cond delay="650"/>
                                          </p:stCondLst>
                                        </p:cTn>
                                        <p:tgtEl>
                                          <p:spTgt spid="51"/>
                                        </p:tgtEl>
                                      </p:cBhvr>
                                      <p:to x="100000" y="60000"/>
                                    </p:animScale>
                                    <p:animScale>
                                      <p:cBhvr>
                                        <p:cTn id="444" dur="166" decel="50000">
                                          <p:stCondLst>
                                            <p:cond delay="676"/>
                                          </p:stCondLst>
                                        </p:cTn>
                                        <p:tgtEl>
                                          <p:spTgt spid="51"/>
                                        </p:tgtEl>
                                      </p:cBhvr>
                                      <p:to x="100000" y="100000"/>
                                    </p:animScale>
                                    <p:animScale>
                                      <p:cBhvr>
                                        <p:cTn id="445" dur="26">
                                          <p:stCondLst>
                                            <p:cond delay="1312"/>
                                          </p:stCondLst>
                                        </p:cTn>
                                        <p:tgtEl>
                                          <p:spTgt spid="51"/>
                                        </p:tgtEl>
                                      </p:cBhvr>
                                      <p:to x="100000" y="80000"/>
                                    </p:animScale>
                                    <p:animScale>
                                      <p:cBhvr>
                                        <p:cTn id="446" dur="166" decel="50000">
                                          <p:stCondLst>
                                            <p:cond delay="1338"/>
                                          </p:stCondLst>
                                        </p:cTn>
                                        <p:tgtEl>
                                          <p:spTgt spid="51"/>
                                        </p:tgtEl>
                                      </p:cBhvr>
                                      <p:to x="100000" y="100000"/>
                                    </p:animScale>
                                    <p:animScale>
                                      <p:cBhvr>
                                        <p:cTn id="447" dur="26">
                                          <p:stCondLst>
                                            <p:cond delay="1642"/>
                                          </p:stCondLst>
                                        </p:cTn>
                                        <p:tgtEl>
                                          <p:spTgt spid="51"/>
                                        </p:tgtEl>
                                      </p:cBhvr>
                                      <p:to x="100000" y="90000"/>
                                    </p:animScale>
                                    <p:animScale>
                                      <p:cBhvr>
                                        <p:cTn id="448" dur="166" decel="50000">
                                          <p:stCondLst>
                                            <p:cond delay="1668"/>
                                          </p:stCondLst>
                                        </p:cTn>
                                        <p:tgtEl>
                                          <p:spTgt spid="51"/>
                                        </p:tgtEl>
                                      </p:cBhvr>
                                      <p:to x="100000" y="100000"/>
                                    </p:animScale>
                                    <p:animScale>
                                      <p:cBhvr>
                                        <p:cTn id="449" dur="26">
                                          <p:stCondLst>
                                            <p:cond delay="1808"/>
                                          </p:stCondLst>
                                        </p:cTn>
                                        <p:tgtEl>
                                          <p:spTgt spid="51"/>
                                        </p:tgtEl>
                                      </p:cBhvr>
                                      <p:to x="100000" y="95000"/>
                                    </p:animScale>
                                    <p:animScale>
                                      <p:cBhvr>
                                        <p:cTn id="450" dur="166" decel="50000">
                                          <p:stCondLst>
                                            <p:cond delay="1834"/>
                                          </p:stCondLst>
                                        </p:cTn>
                                        <p:tgtEl>
                                          <p:spTgt spid="51"/>
                                        </p:tgtEl>
                                      </p:cBhvr>
                                      <p:to x="100000" y="100000"/>
                                    </p:animScale>
                                  </p:childTnLst>
                                </p:cTn>
                              </p:par>
                            </p:childTnLst>
                          </p:cTn>
                        </p:par>
                      </p:childTnLst>
                    </p:cTn>
                  </p:par>
                  <p:par>
                    <p:cTn id="451" fill="hold">
                      <p:stCondLst>
                        <p:cond delay="indefinite"/>
                      </p:stCondLst>
                      <p:childTnLst>
                        <p:par>
                          <p:cTn id="452" fill="hold">
                            <p:stCondLst>
                              <p:cond delay="0"/>
                            </p:stCondLst>
                            <p:childTnLst>
                              <p:par>
                                <p:cTn id="453" presetID="53" presetClass="entr" presetSubtype="16" fill="hold" grpId="0" nodeType="clickEffect">
                                  <p:stCondLst>
                                    <p:cond delay="0"/>
                                  </p:stCondLst>
                                  <p:childTnLst>
                                    <p:set>
                                      <p:cBhvr>
                                        <p:cTn id="454" dur="1" fill="hold">
                                          <p:stCondLst>
                                            <p:cond delay="0"/>
                                          </p:stCondLst>
                                        </p:cTn>
                                        <p:tgtEl>
                                          <p:spTgt spid="52"/>
                                        </p:tgtEl>
                                        <p:attrNameLst>
                                          <p:attrName>style.visibility</p:attrName>
                                        </p:attrNameLst>
                                      </p:cBhvr>
                                      <p:to>
                                        <p:strVal val="visible"/>
                                      </p:to>
                                    </p:set>
                                    <p:anim calcmode="lin" valueType="num">
                                      <p:cBhvr>
                                        <p:cTn id="455" dur="500" fill="hold"/>
                                        <p:tgtEl>
                                          <p:spTgt spid="52"/>
                                        </p:tgtEl>
                                        <p:attrNameLst>
                                          <p:attrName>ppt_w</p:attrName>
                                        </p:attrNameLst>
                                      </p:cBhvr>
                                      <p:tavLst>
                                        <p:tav tm="0">
                                          <p:val>
                                            <p:fltVal val="0"/>
                                          </p:val>
                                        </p:tav>
                                        <p:tav tm="100000">
                                          <p:val>
                                            <p:strVal val="#ppt_w"/>
                                          </p:val>
                                        </p:tav>
                                      </p:tavLst>
                                    </p:anim>
                                    <p:anim calcmode="lin" valueType="num">
                                      <p:cBhvr>
                                        <p:cTn id="456" dur="500" fill="hold"/>
                                        <p:tgtEl>
                                          <p:spTgt spid="52"/>
                                        </p:tgtEl>
                                        <p:attrNameLst>
                                          <p:attrName>ppt_h</p:attrName>
                                        </p:attrNameLst>
                                      </p:cBhvr>
                                      <p:tavLst>
                                        <p:tav tm="0">
                                          <p:val>
                                            <p:fltVal val="0"/>
                                          </p:val>
                                        </p:tav>
                                        <p:tav tm="100000">
                                          <p:val>
                                            <p:strVal val="#ppt_h"/>
                                          </p:val>
                                        </p:tav>
                                      </p:tavLst>
                                    </p:anim>
                                    <p:animEffect transition="in" filter="fade">
                                      <p:cBhvr>
                                        <p:cTn id="457" dur="500"/>
                                        <p:tgtEl>
                                          <p:spTgt spid="52"/>
                                        </p:tgtEl>
                                      </p:cBhvr>
                                    </p:animEffect>
                                  </p:childTnLst>
                                </p:cTn>
                              </p:par>
                            </p:childTnLst>
                          </p:cTn>
                        </p:par>
                      </p:childTnLst>
                    </p:cTn>
                  </p:par>
                  <p:par>
                    <p:cTn id="458" fill="hold">
                      <p:stCondLst>
                        <p:cond delay="indefinite"/>
                      </p:stCondLst>
                      <p:childTnLst>
                        <p:par>
                          <p:cTn id="459" fill="hold">
                            <p:stCondLst>
                              <p:cond delay="0"/>
                            </p:stCondLst>
                            <p:childTnLst>
                              <p:par>
                                <p:cTn id="460" presetID="21" presetClass="entr" presetSubtype="1" fill="hold" grpId="0" nodeType="clickEffect">
                                  <p:stCondLst>
                                    <p:cond delay="0"/>
                                  </p:stCondLst>
                                  <p:childTnLst>
                                    <p:set>
                                      <p:cBhvr>
                                        <p:cTn id="461" dur="1" fill="hold">
                                          <p:stCondLst>
                                            <p:cond delay="0"/>
                                          </p:stCondLst>
                                        </p:cTn>
                                        <p:tgtEl>
                                          <p:spTgt spid="53"/>
                                        </p:tgtEl>
                                        <p:attrNameLst>
                                          <p:attrName>style.visibility</p:attrName>
                                        </p:attrNameLst>
                                      </p:cBhvr>
                                      <p:to>
                                        <p:strVal val="visible"/>
                                      </p:to>
                                    </p:set>
                                    <p:animEffect transition="in" filter="wheel(1)">
                                      <p:cBhvr>
                                        <p:cTn id="462" dur="2000"/>
                                        <p:tgtEl>
                                          <p:spTgt spid="53"/>
                                        </p:tgtEl>
                                      </p:cBhvr>
                                    </p:animEffect>
                                  </p:childTnLst>
                                </p:cTn>
                              </p:par>
                            </p:childTnLst>
                          </p:cTn>
                        </p:par>
                      </p:childTnLst>
                    </p:cTn>
                  </p:par>
                  <p:par>
                    <p:cTn id="463" fill="hold">
                      <p:stCondLst>
                        <p:cond delay="indefinite"/>
                      </p:stCondLst>
                      <p:childTnLst>
                        <p:par>
                          <p:cTn id="464" fill="hold">
                            <p:stCondLst>
                              <p:cond delay="0"/>
                            </p:stCondLst>
                            <p:childTnLst>
                              <p:par>
                                <p:cTn id="465" presetID="26" presetClass="entr" presetSubtype="0" fill="hold" grpId="0" nodeType="clickEffect">
                                  <p:stCondLst>
                                    <p:cond delay="0"/>
                                  </p:stCondLst>
                                  <p:childTnLst>
                                    <p:set>
                                      <p:cBhvr>
                                        <p:cTn id="466" dur="1" fill="hold">
                                          <p:stCondLst>
                                            <p:cond delay="0"/>
                                          </p:stCondLst>
                                        </p:cTn>
                                        <p:tgtEl>
                                          <p:spTgt spid="54"/>
                                        </p:tgtEl>
                                        <p:attrNameLst>
                                          <p:attrName>style.visibility</p:attrName>
                                        </p:attrNameLst>
                                      </p:cBhvr>
                                      <p:to>
                                        <p:strVal val="visible"/>
                                      </p:to>
                                    </p:set>
                                    <p:animEffect transition="in" filter="wipe(down)">
                                      <p:cBhvr>
                                        <p:cTn id="467" dur="580">
                                          <p:stCondLst>
                                            <p:cond delay="0"/>
                                          </p:stCondLst>
                                        </p:cTn>
                                        <p:tgtEl>
                                          <p:spTgt spid="54"/>
                                        </p:tgtEl>
                                      </p:cBhvr>
                                    </p:animEffect>
                                    <p:anim calcmode="lin" valueType="num">
                                      <p:cBhvr>
                                        <p:cTn id="468" dur="1822" tmFilter="0,0; 0.14,0.36; 0.43,0.73; 0.71,0.91; 1.0,1.0">
                                          <p:stCondLst>
                                            <p:cond delay="0"/>
                                          </p:stCondLst>
                                        </p:cTn>
                                        <p:tgtEl>
                                          <p:spTgt spid="54"/>
                                        </p:tgtEl>
                                        <p:attrNameLst>
                                          <p:attrName>ppt_x</p:attrName>
                                        </p:attrNameLst>
                                      </p:cBhvr>
                                      <p:tavLst>
                                        <p:tav tm="0">
                                          <p:val>
                                            <p:strVal val="#ppt_x-0.25"/>
                                          </p:val>
                                        </p:tav>
                                        <p:tav tm="100000">
                                          <p:val>
                                            <p:strVal val="#ppt_x"/>
                                          </p:val>
                                        </p:tav>
                                      </p:tavLst>
                                    </p:anim>
                                    <p:anim calcmode="lin" valueType="num">
                                      <p:cBhvr>
                                        <p:cTn id="469" dur="664" tmFilter="0.0,0.0; 0.25,0.07; 0.50,0.2; 0.75,0.467; 1.0,1.0">
                                          <p:stCondLst>
                                            <p:cond delay="0"/>
                                          </p:stCondLst>
                                        </p:cTn>
                                        <p:tgtEl>
                                          <p:spTgt spid="54"/>
                                        </p:tgtEl>
                                        <p:attrNameLst>
                                          <p:attrName>ppt_y</p:attrName>
                                        </p:attrNameLst>
                                      </p:cBhvr>
                                      <p:tavLst>
                                        <p:tav tm="0" fmla="#ppt_y-sin(pi*$)/3">
                                          <p:val>
                                            <p:fltVal val="0.5"/>
                                          </p:val>
                                        </p:tav>
                                        <p:tav tm="100000">
                                          <p:val>
                                            <p:fltVal val="1"/>
                                          </p:val>
                                        </p:tav>
                                      </p:tavLst>
                                    </p:anim>
                                    <p:anim calcmode="lin" valueType="num">
                                      <p:cBhvr>
                                        <p:cTn id="470" dur="664" tmFilter="0, 0; 0.125,0.2665; 0.25,0.4; 0.375,0.465; 0.5,0.5;  0.625,0.535; 0.75,0.6; 0.875,0.7335; 1,1">
                                          <p:stCondLst>
                                            <p:cond delay="664"/>
                                          </p:stCondLst>
                                        </p:cTn>
                                        <p:tgtEl>
                                          <p:spTgt spid="54"/>
                                        </p:tgtEl>
                                        <p:attrNameLst>
                                          <p:attrName>ppt_y</p:attrName>
                                        </p:attrNameLst>
                                      </p:cBhvr>
                                      <p:tavLst>
                                        <p:tav tm="0" fmla="#ppt_y-sin(pi*$)/9">
                                          <p:val>
                                            <p:fltVal val="0"/>
                                          </p:val>
                                        </p:tav>
                                        <p:tav tm="100000">
                                          <p:val>
                                            <p:fltVal val="1"/>
                                          </p:val>
                                        </p:tav>
                                      </p:tavLst>
                                    </p:anim>
                                    <p:anim calcmode="lin" valueType="num">
                                      <p:cBhvr>
                                        <p:cTn id="471" dur="332" tmFilter="0, 0; 0.125,0.2665; 0.25,0.4; 0.375,0.465; 0.5,0.5;  0.625,0.535; 0.75,0.6; 0.875,0.7335; 1,1">
                                          <p:stCondLst>
                                            <p:cond delay="1324"/>
                                          </p:stCondLst>
                                        </p:cTn>
                                        <p:tgtEl>
                                          <p:spTgt spid="54"/>
                                        </p:tgtEl>
                                        <p:attrNameLst>
                                          <p:attrName>ppt_y</p:attrName>
                                        </p:attrNameLst>
                                      </p:cBhvr>
                                      <p:tavLst>
                                        <p:tav tm="0" fmla="#ppt_y-sin(pi*$)/27">
                                          <p:val>
                                            <p:fltVal val="0"/>
                                          </p:val>
                                        </p:tav>
                                        <p:tav tm="100000">
                                          <p:val>
                                            <p:fltVal val="1"/>
                                          </p:val>
                                        </p:tav>
                                      </p:tavLst>
                                    </p:anim>
                                    <p:anim calcmode="lin" valueType="num">
                                      <p:cBhvr>
                                        <p:cTn id="472" dur="164" tmFilter="0, 0; 0.125,0.2665; 0.25,0.4; 0.375,0.465; 0.5,0.5;  0.625,0.535; 0.75,0.6; 0.875,0.7335; 1,1">
                                          <p:stCondLst>
                                            <p:cond delay="1656"/>
                                          </p:stCondLst>
                                        </p:cTn>
                                        <p:tgtEl>
                                          <p:spTgt spid="54"/>
                                        </p:tgtEl>
                                        <p:attrNameLst>
                                          <p:attrName>ppt_y</p:attrName>
                                        </p:attrNameLst>
                                      </p:cBhvr>
                                      <p:tavLst>
                                        <p:tav tm="0" fmla="#ppt_y-sin(pi*$)/81">
                                          <p:val>
                                            <p:fltVal val="0"/>
                                          </p:val>
                                        </p:tav>
                                        <p:tav tm="100000">
                                          <p:val>
                                            <p:fltVal val="1"/>
                                          </p:val>
                                        </p:tav>
                                      </p:tavLst>
                                    </p:anim>
                                    <p:animScale>
                                      <p:cBhvr>
                                        <p:cTn id="473" dur="26">
                                          <p:stCondLst>
                                            <p:cond delay="650"/>
                                          </p:stCondLst>
                                        </p:cTn>
                                        <p:tgtEl>
                                          <p:spTgt spid="54"/>
                                        </p:tgtEl>
                                      </p:cBhvr>
                                      <p:to x="100000" y="60000"/>
                                    </p:animScale>
                                    <p:animScale>
                                      <p:cBhvr>
                                        <p:cTn id="474" dur="166" decel="50000">
                                          <p:stCondLst>
                                            <p:cond delay="676"/>
                                          </p:stCondLst>
                                        </p:cTn>
                                        <p:tgtEl>
                                          <p:spTgt spid="54"/>
                                        </p:tgtEl>
                                      </p:cBhvr>
                                      <p:to x="100000" y="100000"/>
                                    </p:animScale>
                                    <p:animScale>
                                      <p:cBhvr>
                                        <p:cTn id="475" dur="26">
                                          <p:stCondLst>
                                            <p:cond delay="1312"/>
                                          </p:stCondLst>
                                        </p:cTn>
                                        <p:tgtEl>
                                          <p:spTgt spid="54"/>
                                        </p:tgtEl>
                                      </p:cBhvr>
                                      <p:to x="100000" y="80000"/>
                                    </p:animScale>
                                    <p:animScale>
                                      <p:cBhvr>
                                        <p:cTn id="476" dur="166" decel="50000">
                                          <p:stCondLst>
                                            <p:cond delay="1338"/>
                                          </p:stCondLst>
                                        </p:cTn>
                                        <p:tgtEl>
                                          <p:spTgt spid="54"/>
                                        </p:tgtEl>
                                      </p:cBhvr>
                                      <p:to x="100000" y="100000"/>
                                    </p:animScale>
                                    <p:animScale>
                                      <p:cBhvr>
                                        <p:cTn id="477" dur="26">
                                          <p:stCondLst>
                                            <p:cond delay="1642"/>
                                          </p:stCondLst>
                                        </p:cTn>
                                        <p:tgtEl>
                                          <p:spTgt spid="54"/>
                                        </p:tgtEl>
                                      </p:cBhvr>
                                      <p:to x="100000" y="90000"/>
                                    </p:animScale>
                                    <p:animScale>
                                      <p:cBhvr>
                                        <p:cTn id="478" dur="166" decel="50000">
                                          <p:stCondLst>
                                            <p:cond delay="1668"/>
                                          </p:stCondLst>
                                        </p:cTn>
                                        <p:tgtEl>
                                          <p:spTgt spid="54"/>
                                        </p:tgtEl>
                                      </p:cBhvr>
                                      <p:to x="100000" y="100000"/>
                                    </p:animScale>
                                    <p:animScale>
                                      <p:cBhvr>
                                        <p:cTn id="479" dur="26">
                                          <p:stCondLst>
                                            <p:cond delay="1808"/>
                                          </p:stCondLst>
                                        </p:cTn>
                                        <p:tgtEl>
                                          <p:spTgt spid="54"/>
                                        </p:tgtEl>
                                      </p:cBhvr>
                                      <p:to x="100000" y="95000"/>
                                    </p:animScale>
                                    <p:animScale>
                                      <p:cBhvr>
                                        <p:cTn id="480" dur="166" decel="50000">
                                          <p:stCondLst>
                                            <p:cond delay="1834"/>
                                          </p:stCondLst>
                                        </p:cTn>
                                        <p:tgtEl>
                                          <p:spTgt spid="54"/>
                                        </p:tgtEl>
                                      </p:cBhvr>
                                      <p:to x="100000" y="100000"/>
                                    </p:animScale>
                                  </p:childTnLst>
                                </p:cTn>
                              </p:par>
                            </p:childTnLst>
                          </p:cTn>
                        </p:par>
                      </p:childTnLst>
                    </p:cTn>
                  </p:par>
                  <p:par>
                    <p:cTn id="481" fill="hold">
                      <p:stCondLst>
                        <p:cond delay="indefinite"/>
                      </p:stCondLst>
                      <p:childTnLst>
                        <p:par>
                          <p:cTn id="482" fill="hold">
                            <p:stCondLst>
                              <p:cond delay="0"/>
                            </p:stCondLst>
                            <p:childTnLst>
                              <p:par>
                                <p:cTn id="483" presetID="53" presetClass="entr" presetSubtype="16" fill="hold" grpId="0" nodeType="clickEffect">
                                  <p:stCondLst>
                                    <p:cond delay="0"/>
                                  </p:stCondLst>
                                  <p:childTnLst>
                                    <p:set>
                                      <p:cBhvr>
                                        <p:cTn id="484" dur="1" fill="hold">
                                          <p:stCondLst>
                                            <p:cond delay="0"/>
                                          </p:stCondLst>
                                        </p:cTn>
                                        <p:tgtEl>
                                          <p:spTgt spid="55"/>
                                        </p:tgtEl>
                                        <p:attrNameLst>
                                          <p:attrName>style.visibility</p:attrName>
                                        </p:attrNameLst>
                                      </p:cBhvr>
                                      <p:to>
                                        <p:strVal val="visible"/>
                                      </p:to>
                                    </p:set>
                                    <p:anim calcmode="lin" valueType="num">
                                      <p:cBhvr>
                                        <p:cTn id="485" dur="500" fill="hold"/>
                                        <p:tgtEl>
                                          <p:spTgt spid="55"/>
                                        </p:tgtEl>
                                        <p:attrNameLst>
                                          <p:attrName>ppt_w</p:attrName>
                                        </p:attrNameLst>
                                      </p:cBhvr>
                                      <p:tavLst>
                                        <p:tav tm="0">
                                          <p:val>
                                            <p:fltVal val="0"/>
                                          </p:val>
                                        </p:tav>
                                        <p:tav tm="100000">
                                          <p:val>
                                            <p:strVal val="#ppt_w"/>
                                          </p:val>
                                        </p:tav>
                                      </p:tavLst>
                                    </p:anim>
                                    <p:anim calcmode="lin" valueType="num">
                                      <p:cBhvr>
                                        <p:cTn id="486" dur="500" fill="hold"/>
                                        <p:tgtEl>
                                          <p:spTgt spid="55"/>
                                        </p:tgtEl>
                                        <p:attrNameLst>
                                          <p:attrName>ppt_h</p:attrName>
                                        </p:attrNameLst>
                                      </p:cBhvr>
                                      <p:tavLst>
                                        <p:tav tm="0">
                                          <p:val>
                                            <p:fltVal val="0"/>
                                          </p:val>
                                        </p:tav>
                                        <p:tav tm="100000">
                                          <p:val>
                                            <p:strVal val="#ppt_h"/>
                                          </p:val>
                                        </p:tav>
                                      </p:tavLst>
                                    </p:anim>
                                    <p:animEffect transition="in" filter="fade">
                                      <p:cBhvr>
                                        <p:cTn id="48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18" grpId="0"/>
      <p:bldP spid="19" grpId="0"/>
      <p:bldP spid="20" grpId="0"/>
      <p:bldP spid="21" grpId="0"/>
      <p:bldP spid="22" grpId="0"/>
      <p:bldP spid="23" grpId="0"/>
      <p:bldP spid="24" grpId="0" animBg="1"/>
      <p:bldP spid="25" grpId="0" animBg="1"/>
      <p:bldP spid="26" grpId="0" animBg="1"/>
      <p:bldP spid="27" grpId="0" animBg="1"/>
      <p:bldP spid="28" grpId="0" animBg="1"/>
      <p:bldP spid="30" grpId="0" animBg="1"/>
      <p:bldP spid="31" grpId="0" animBg="1"/>
      <p:bldP spid="32" grpId="0"/>
      <p:bldP spid="33" grpId="0"/>
      <p:bldP spid="34" grpId="0"/>
      <p:bldP spid="35" grpId="0" animBg="1"/>
      <p:bldP spid="36" grpId="0" animBg="1"/>
      <p:bldP spid="37" grpId="0"/>
      <p:bldP spid="38" grpId="0"/>
      <p:bldP spid="39" grpId="0"/>
      <p:bldP spid="40" grpId="0" animBg="1"/>
      <p:bldP spid="41" grpId="0" animBg="1"/>
      <p:bldP spid="42" grpId="0" animBg="1"/>
      <p:bldP spid="43" grpId="0"/>
      <p:bldP spid="44" grpId="0" animBg="1"/>
      <p:bldP spid="45" grpId="0"/>
      <p:bldP spid="46" grpId="0"/>
      <p:bldP spid="47" grpId="0"/>
      <p:bldP spid="48" grpId="0"/>
      <p:bldP spid="49" grpId="0"/>
      <p:bldP spid="50" grpId="0"/>
      <p:bldP spid="51" grpId="0"/>
      <p:bldP spid="52" grpId="0"/>
      <p:bldP spid="53" grpId="0"/>
      <p:bldP spid="54" grpId="0"/>
      <p:bldP spid="55"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8054C94-F34C-435B-A30A-ACF7D8863FF9}"/>
                  </a:ext>
                </a:extLst>
              </p:cNvPr>
              <p:cNvSpPr txBox="1"/>
              <p:nvPr/>
            </p:nvSpPr>
            <p:spPr>
              <a:xfrm>
                <a:off x="5645020" y="2976465"/>
                <a:ext cx="3709349" cy="923330"/>
              </a:xfrm>
              <a:prstGeom prst="rect">
                <a:avLst/>
              </a:prstGeom>
              <a:noFill/>
            </p:spPr>
            <p:txBody>
              <a:bodyPr wrap="none" lIns="0" tIns="0" rIns="0" bIns="0" rtlCol="0">
                <a:spAutoFit/>
              </a:bodyPr>
              <a:lstStyle/>
              <a:p>
                <a:pPr/>
                <a14:m>
                  <m:oMathPara xmlns:m="http://schemas.openxmlformats.org/officeDocument/2006/math">
                    <m:oMathParaPr>
                      <m:jc m:val="center"/>
                    </m:oMathParaPr>
                    <m:oMath xmlns:m="http://schemas.openxmlformats.org/officeDocument/2006/math">
                      <m:r>
                        <a:rPr lang="ru-RU" sz="6000" b="0" i="1" smtClean="0">
                          <a:latin typeface="Cambria Math" panose="02040503050406030204" pitchFamily="18" charset="0"/>
                        </a:rPr>
                        <m:t>Задание </m:t>
                      </m:r>
                      <m:r>
                        <a:rPr lang="ru-RU" sz="6000" b="0" i="1" smtClean="0">
                          <a:latin typeface="Cambria Math" panose="02040503050406030204" pitchFamily="18" charset="0"/>
                        </a:rPr>
                        <m:t>3</m:t>
                      </m:r>
                    </m:oMath>
                  </m:oMathPara>
                </a14:m>
                <a:endParaRPr lang="ru-RU" dirty="0"/>
              </a:p>
            </p:txBody>
          </p:sp>
        </mc:Choice>
        <mc:Fallback xmlns="">
          <p:sp>
            <p:nvSpPr>
              <p:cNvPr id="3" name="TextBox 2">
                <a:extLst>
                  <a:ext uri="{FF2B5EF4-FFF2-40B4-BE49-F238E27FC236}">
                    <a16:creationId xmlns:a16="http://schemas.microsoft.com/office/drawing/2014/main" id="{58054C94-F34C-435B-A30A-ACF7D8863FF9}"/>
                  </a:ext>
                </a:extLst>
              </p:cNvPr>
              <p:cNvSpPr txBox="1">
                <a:spLocks noRot="1" noChangeAspect="1" noMove="1" noResize="1" noEditPoints="1" noAdjustHandles="1" noChangeArrowheads="1" noChangeShapeType="1" noTextEdit="1"/>
              </p:cNvSpPr>
              <p:nvPr/>
            </p:nvSpPr>
            <p:spPr>
              <a:xfrm>
                <a:off x="5645020" y="2976465"/>
                <a:ext cx="3709349" cy="923330"/>
              </a:xfrm>
              <a:prstGeom prst="rect">
                <a:avLst/>
              </a:prstGeom>
              <a:blipFill>
                <a:blip r:embed="rId2"/>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179896765"/>
      </p:ext>
    </p:extLst>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787</TotalTime>
  <Words>2201</Words>
  <Application>Microsoft Office PowerPoint</Application>
  <PresentationFormat>Широкоэкранный</PresentationFormat>
  <Paragraphs>358</Paragraphs>
  <Slides>31</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31</vt:i4>
      </vt:variant>
    </vt:vector>
  </HeadingPairs>
  <TitlesOfParts>
    <vt:vector size="37" baseType="lpstr">
      <vt:lpstr>Arial</vt:lpstr>
      <vt:lpstr>Cambria Math</vt:lpstr>
      <vt:lpstr>Times New Roman</vt:lpstr>
      <vt:lpstr>Trebuchet MS</vt:lpstr>
      <vt:lpstr>Wingdings 3</vt:lpstr>
      <vt:lpstr>Аспект</vt:lpstr>
      <vt:lpstr>Методическая копилка</vt:lpstr>
      <vt:lpstr>Листы бумаги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Листы бумаги</dc:title>
  <dc:creator>User</dc:creator>
  <cp:lastModifiedBy>User</cp:lastModifiedBy>
  <cp:revision>79</cp:revision>
  <dcterms:created xsi:type="dcterms:W3CDTF">2021-11-01T13:50:36Z</dcterms:created>
  <dcterms:modified xsi:type="dcterms:W3CDTF">2022-01-26T15:04:47Z</dcterms:modified>
</cp:coreProperties>
</file>